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8" r:id="rId3"/>
    <p:sldId id="285" r:id="rId4"/>
    <p:sldId id="261" r:id="rId5"/>
    <p:sldId id="262" r:id="rId6"/>
    <p:sldId id="264" r:id="rId7"/>
    <p:sldId id="286" r:id="rId8"/>
    <p:sldId id="265" r:id="rId9"/>
    <p:sldId id="266" r:id="rId10"/>
    <p:sldId id="267" r:id="rId11"/>
    <p:sldId id="287" r:id="rId12"/>
    <p:sldId id="269" r:id="rId13"/>
    <p:sldId id="270" r:id="rId14"/>
    <p:sldId id="288" r:id="rId15"/>
    <p:sldId id="271" r:id="rId16"/>
    <p:sldId id="272" r:id="rId17"/>
    <p:sldId id="289" r:id="rId18"/>
    <p:sldId id="273" r:id="rId19"/>
    <p:sldId id="292" r:id="rId20"/>
    <p:sldId id="274" r:id="rId21"/>
    <p:sldId id="275" r:id="rId22"/>
    <p:sldId id="284" r:id="rId23"/>
    <p:sldId id="276" r:id="rId24"/>
    <p:sldId id="291" r:id="rId25"/>
    <p:sldId id="293" r:id="rId26"/>
    <p:sldId id="294" r:id="rId27"/>
    <p:sldId id="277" r:id="rId28"/>
    <p:sldId id="278" r:id="rId29"/>
    <p:sldId id="279" r:id="rId30"/>
    <p:sldId id="290" r:id="rId31"/>
    <p:sldId id="282" r:id="rId32"/>
    <p:sldId id="283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>
        <p:guide orient="horz" pos="2160"/>
        <p:guide pos="3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4:20:14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9764 10128 20,'-139'70'0,"112"-49"-20</inkml:trace>
  <inkml:trace contextRef="#ctx0" brushRef="#br0" timeOffset="13251.8918">3987 15454 28,'-27'-10'65,"8"10"-31,5 0-6,5 0 6,5 0-1,4-3-1,0-2-30,0-2-2,0 0 0,0 1 9,0-2-6,0-2-3,0 4-19,0 2-37</inkml:trace>
  <inkml:trace contextRef="#ctx0" brushRef="#br0" timeOffset="16009.5299">3896 15195 169,'9'-5'24,"-2"-1"-24,1-1-6,1 3 1,-1 1 5,-4 3 0,-2 0-1,-2 0-4,0 0 1,0 0 4,0 0 5,0 0 11,0 0 8,0 0 5,0 0 10,2 0 9,-2 0-12,0 0-13,0 0-3,0 0-7,0 0-4,0 0-2,0 0-3,0 10 0,0 11-2,0 2 0,0 1 2,0 0-3,0 2 1,0 1 0,0 2 1,2 3-2,5 2-1,-1 3 1,2 5-1,-4 9 0,0 2 1,-4 1 0,5-4 0,-3-4 0,2-6 6,4-4-2,-2 0-4,5-6-1,1 5 0,-2-6 0,1 0 0,-1-1 0,-2-3 0,-1-2 1,-1 0-1,2-6 0,-4-1 0,0-3 1,1 2-2,-1-5 1,-2 2 0,0 0 0,-2 0 0,0 2 1,0 4-1,0-4 0,0-2 1,0-2-1,0-3-1,0-6 1,0 3 0,0-2 0,0-2 0,0 0 0,0 0 0,0 0 0,0 0 0,0 0 1,0 0 1,0 0-1,0 0-1,0 0 0,0 0 2,0 0-1,0 0-1,0 0 0,0 0 0,0 0 2,0 0-2,0 0-6,7 0 0,5 0 5,5-6 1,5-2 4,7-2 0,0 2-3,-2 2 0,7-2-1,-5 4 1,0 3-1,0-1 0,0-1 2,0-1-2,2 0 0,2 0 0,3-1 1,-1 0-1,4 1 0,-1 1 0,-1 1 0,1-3 0,3 1 0,3-4 1,3 2-1,-1-6-1,6 3 0,-6-3-3,-1-1 4,-5 3 0,-2 4 1,-7 0 2,-2 0-3,-4 6 0,-3-5 8,3 2-5,4-3-2,4-4 1,9-2-2,1 0 0,-1 0 1,-4 2 0,-3 4-1,-6-2 1,0 3-1,-2 2 0,-2-3 0,2 2 0,4-5 0,-2-1 1,4 1 0,1 1 0,-1-2-1,-2 2 0,-2 2 0,-4-1 0,-5 4 1,4-4-1,-1 6 0,-1-2-1,1 0 1,-2 1 1,8-3-1,0 1 0,0 3 0,3-2-1,-6 2 1,1-2 1,-2 2 0,-5 1-1,0-3 0,0 3 0,-5 0-2,6 0-1,-1 0 3,-5 0 3,-1 0-2,-5 0-1,-3 0 0,-4 0 0,5 0 0,-4 0 1,-3 0-1,0 0 1,0 0-1,0 0 1,2 0 1,-2 0-1,2 0 0,-2 0 6,0 0 0,5 0-3,-5 0 0,0 0-2,0 0-1,0 0 0,0 0 0,0 0-1,0 0 0,0 0 1,0 0 1,0 0-2,0 0 0,0 0 3,0 0-3,0 0 1,0 0-1,0 0 1,0 0 0,0 0-1,0-2 0,0-5-3,0-12-3,0-3 6,0-6-3,0-4 2,0-6-1,0 1-10,0-10 1,0 1 8,0 2 2,0 3 1,0 13 2,0 9 0,0-1 5,0 1-1,-5-3-6,5-7 1,-2 0-2,0-2 1,-1 2 0,-4 1-3,3 0-2,-2 2 5,1 5 0,3 3 0,0 4 0,-1 5 0,1 0-1,-3 4 2,5 2-1,0-3 0,-4 3 2,2 1-2,-2-1-8,1 3 0,1 0 4,0 0 4,2 0 6,0 0 0,0 0-3,0 0-1,0 0-2,0 0 0,0 0 0,0 0-2,0 0 2,0 0 2,0 0 2,-2 0 5,-3 0 1,-4 0 3,-6 0-5,-10 5-6,-10 4-2,-8-1 0,-10 5-5,-17 1 0,-3 0-4,-10 4 4,10-5 5,3-2 0,12-2 0,1-2 0,1 1 0,0-4 1,1-2-1,1 0-2,1 1-9,-1 0 9,9 1 2,-1 0 0,1-2 0,1 0 1,-1 3 0,-2-5-1,-2 5 1,-2-1-1,4-1 1,0 0-1,-2-1 0,10-2-1,-4 0 1,3 0 0,2 0 0,2 0 1,-2 0-1,0 0 0,5 4 0,0-2-1,4 1 2,0 0-2,0 0 1,-3-2 0,1 1 0,0 0 0,0 2 0,-6-1 0,2-3 0,6 0 0,5 0-1,6 0 1,2 0 0,1 0-1,-6 0-1,8 0 2,-5 0-1,1 0 1,-1 0 0,-5 0 0,4-3 0,-2-1 0,1 2 0,7 2 0,4-2 0,2 2 0,3 0 0,1-1 0,1-2 0,0 3 0,0 0 0,0 0 0,2-3 0,0 3-1,0 0-66,0 0-175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5:08:30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17313 7157 303,'0'50'91,"0"-30"-88,0 26-3,-15 34-31,-25 37-59,18-62-23</inkml:trace>
  <inkml:trace contextRef="#ctx0" brushRef="#br0" timeOffset="1048.6661">16355 9709 144,'-14'-8'8,"12"8"12,-2-2 14,4 0 9,0 2-25,0 0-14,0 0-2,0 0 23,0 0 24,0 0-14,0 0 5,-5 0-11,3 0-21,0 0 1,0 0-8,-8 17 2,4 11 1,-3 5-2,5 13-2,2 9 1,0 3 0,2 2 8,0-8-9,0-8 0,0-10-1,10-4 1,9-2 0,0-2 0,-3 6-1,-9 3-28,-7-25-60,0 2-100</inkml:trace>
  <inkml:trace contextRef="#ctx0" brushRef="#br0" timeOffset="1417.5989">16850 10539 10,'0'-8'285,"-13"-1"-268,-14-2-5,2-3 6,9-2 15,3-1-12,11-3-8,2-3-12,0-1 2,4-1 2,25 0-4,11 3-2,1 6-4,-3 6 3,-7 10 1,-13 0-6,-3 0 0,-11 2 5,1 8 2,-5 0 12,0 2 12,0 4-9,-11 7 2,-16 0-17,10-15-71,1-8-248</inkml:trace>
  <inkml:trace contextRef="#ctx0" brushRef="#br0" timeOffset="4917.8121">14079 12429 135,'11'38'39,"-11"-8"-9,2-2 12,0-5-4,-2 2-1,2-5-8,4-4-16,-4 0-5,-2-4 6,0 0-9,0 0-5,0 4 6,0 0-6,0 0 0,0 4 0,0-3 0,0-2 0,0-3 0,4-1 1,-2-8-1,3 1 0,-3-4 0,2 0-1,5 0 2,5-12 12,1-16-9,5-2-3,3-4-1,-1 1 0,4-4 0,3 3 3,-2 3-1,0 4 2,-2 5 10,-3 6-3,-5 4 8,2 4-6,-9 8-2,4 0 2,-3 0-12,5 8 8,-3 16-5,-2 6 5,-4 2 10,4 3 1,0-4-9,-7 1 5,6-2-10,-8 0 2,0 0-7,-2-4 1,0-4 0,2-1-2,5-6 0,-3-2-1,10-8-9,-12-5-70,5 0-99</inkml:trace>
  <inkml:trace contextRef="#ctx0" brushRef="#br0" timeOffset="5526.8971">15037 12804 286,'14'-5'99,"-14"5"-74,0 0 47,0 0-18,0 0-25,0 0-15,-27 0-7,-6 0 2,-10 0-8,-3 15-1,-4 6 1,4 8 2,1 3-3,3 2 0,6 2 1,12 2-2,3-2 1,17-1 0,4-2 0,0-5 1,27-2-1,8-9 3,15-7-3,-2-8 9,8-2-9,2 0 1,0-12 1,0-13-2,-8-5-55,-42 16-38,-8-2-75</inkml:trace>
  <inkml:trace contextRef="#ctx0" brushRef="#br0" timeOffset="6381.7858">15111 11601 215,'20'0'99,"-20"0"-53,0 0 23,0 0 21,0 0-58,0-3-20,0 1 11,-22 0-12,-13 2-8,-8 0-3,-9 0 3,-1 12-8,8 4 1,1 2-14,11-4 10,6-1-4,11-8 9,7-1 3,9 0-6,0-2 1,9 2-2,20 4 7,2 1 2,0 2 1,-4 4-2,-9 3-1,-5 3 1,-13 13 2,0 11-3,-8 12 5,-24 8 6,3 0-10,7-3 1,11-7-2,9-10 1,2-6-4,0-10 3,27-11 0,8-12 5,16-6-5,12 0 0,6-15-25,0-8-27,-47 8-33,-4-2-75</inkml:trace>
  <inkml:trace contextRef="#ctx0" brushRef="#br0" timeOffset="6653.7013">15599 11662 360,'5'0'44,"-5"0"16,0 0 11,0 24-37,-9 20-22,-11 11 2,-3 3-7,10 0-5,9-6 0,4-6-2,0-6 0,0-10 0,0-7-12,4-23-72,-2 0-72</inkml:trace>
  <inkml:trace contextRef="#ctx0" brushRef="#br0" timeOffset="7107.5264">15882 11538 264,'0'-15'48,"0"15"-32,0 0 6,14 0-8,8 0-14,11 0 2,10-3 6,3-6-8,4 4 1,-11-1 3,0 6-4,-10 0 22,-12 0 6,-5 0-1,-3 0-4,-7 4-16,-2 15 14,0 13 2,0 11 4,-2 15-3,-14 15-7,5 12-8,2 8 2,9 3-2,0 1 1,0-10 0,13-10-9,-6-16 1,0-18-2,-7-11 2,0-10-3,0-3 3,0-5-2,-29-1 4,-25 2-4,-10-1 0,-10-3-7,5-1-33,11-3-34,47-7-56,7 0-36</inkml:trace>
  <inkml:trace contextRef="#ctx0" brushRef="#br0" timeOffset="7687.521">16763 12811 262,'-9'-4'107,"9"4"-57,0 0 17,0 0-9,0 0-29,4 0-23,30 0 15,15 0-7,9-3-8,7-5 1,-1-1-7,-10-1 0,-12-2 0,-22 2-15,-9-4-40,-11 8-70,-4-3-133</inkml:trace>
  <inkml:trace contextRef="#ctx0" brushRef="#br0" timeOffset="7867.4194">16835 12537 393,'-8'-16'41,"8"8"8,25-1 0,31 2-20,8 0-29,10 4 0,-7 1 0,-13 2 0,-21 0 0,-33 0-79,0 0-108</inkml:trace>
  <inkml:trace contextRef="#ctx0" brushRef="#br0" timeOffset="12251.944">17933 12128 127,'5'0'55,"-5"0"-13,0 0-4,0 0-2,0 1-11,0-1-4,0 0 5,0 2-12,0-2-4,0 0 15,0 0-6,0 0-7,2 0 0,-2 0-4,4 0 4,5 0-10,5-2 0,1-12-2,5 3 0,7-4 0,6-1-1,5 2 3,5 2-2,-3 2 0,-5 7 0,-1 0-2,-5 3 2,-5 0-1,1 3 0,-8 14 1,4 3-2,-7 5 2,-6 1 0,1 2 3,-7 4-1,-2 2 0,0 2 10,-6-2-9,-17 0 2,8-8-3,-1-4-2,5-7 2,5-8-2,0-2 0,6-5 2,0 0 0,0 0 1,0 0-3,8 0 2,13 0-2,14 0 0,0 0 0,3-3 0,-5 3 1,-4 0-1,-2 0 0,-12 6 0,1 10 4,-5 4-2,-7 3 2,4 0 6,-8 3-1,0 1 6,0-1 2,0-2-6,-14 0 5,-9 0-8,2 0-2,-6-2 0,-9 1-5,3-6 4,-1 1-5,-4-4 2,5-4 0,-5-2-2,5-2 0,-3 0 0,5-4 4,2-2-4,2 0 0,7 0-3,-1 0 2,6 0-8,7-2-11,-2-4-34,10 3-59,0-2-43</inkml:trace>
  <inkml:trace contextRef="#ctx0" brushRef="#br0" timeOffset="18565.7948">13909 15054 177,'0'0'54,"0"0"-49,0 0 35,0 0 32,0 0-26,0 0-4,0 0 3,0 0-6,0 0-14,0 0-2,0 0-2,0 0-9,5 0-2,-3 0-10,1 0-1,1 0 0,9 12-7,1 17 6,3 16 2,4 6 0,-4 8 1,-1-4-1,-3-2 0,-3-5 0,-10-6 0,0-6 0,0-5 0,0-12-28,0-8-5,0-8 1,0-3 25,0 0 7,0-1 5,-6-27-3,6-11 0,0-3-1,0-4 1,23-4 1,4 8 1,6-4 8,10 5-7,-1 8 1,-2 7-3,-9 12-3,-11 7 7,-7 7 0,-3 0-7,-8 12 0,0 27 0,0 10 4,-2 12 5,0-5-7,0-2 7,0-5 2,9-8-9,-7-1 0,8-5-1,-8-3-1,0-4 0,5-3-1,-1-8-16,-4-17-79,0 0-187</inkml:trace>
  <inkml:trace contextRef="#ctx0" brushRef="#br0" timeOffset="18978.5732">15182 15615 21,'12'-12'295,"-12"5"-291,-27 7 14,-22 0 15,-9 0-5,-7 12-7,5 9-14,2 4 17,2-2 9,2 7-15,10 4-3,4 4 1,11 2-9,13 6 1,12 2-4,4-4 3,2-1-4,31-9 3,17-6 11,6-10-7,8-11-5,9-7 4,10 0-7,4-3-2,-7-19-5,-10-6-57,-62 11-68,-8 2-125</inkml:trace>
  <inkml:trace contextRef="#ctx0" brushRef="#br0" timeOffset="19759.2532">15225 14217 290,'31'-5'54,"-22"0"-42,-7 5 29,-2 0 40,0 0-52,0 0-27,-14 0 4,-19 0-6,-11 0 1,-12 5-1,-4 8 0,-3 3 0,5-2-3,14 1-26,9-6-6,12-4 6,9 0 21,14-5 8,0 0-15,0 2 0,0-2 15,18 5 0,1 0 2,-4 5-2,-2 7 1,-6 9 2,-5 8-1,-2 10 6,0 7 6,0 7-3,-6 1 9,-4 0-8,8-6 4,2-8 5,0-7-12,0-12-4,9-6 0,11-4-3,-4-4 2,8-4-2,3-1-1,0 0 1,6-6-2,10 2-7,3-3-11,8 0-28,-36 0-34,-5-8-244</inkml:trace>
  <inkml:trace contextRef="#ctx0" brushRef="#br0" timeOffset="20366.2384">15820 14284 312,'-29'-7'45,"6"0"-38,8-2 14,2 1 2,-1-2-11,12 2-12,-2-1 1,2 4 8,2-1 3,0 0-8,4-3-4,21-2 4,10-1-2,7 6-2,1 0 0,-5 4 0,-5 2 1,-8 0-3,-5 0 2,-5 8 0,-4 18 5,-9 10-3,-2 10 3,0 8 5,0 4-2,-21 1 12,-11-3-6,-1 0-1,-10-5 4,3-8-14,3-5 1,0-10-1,16-8-2,0-5 0,13-10-1,1-1 1,4 0-2,3-2-1,0 1-2,14-3-1,19 0 4,21 0-15,-29-10-54,-6-1-66</inkml:trace>
  <inkml:trace contextRef="#ctx0" brushRef="#br0" timeOffset="20928.1279">16491 14200 221,'0'-9'68,"0"9"-41,0 0 0,-7 0 6,1 0-16,1 0-11,5 0 19,0 0-8,0 0-10,20 0 5,13-6 4,10-4-7,3 3-6,4 4-1,-6 3 0,-10 0-1,2 0 1,-7 0 4,-8 6-5,4 12 2,0-4 5,-7 0-7,-3-5 4,-3 0-4,-8-1 0,-4 2 0,0 7 2,-4 6 7,-10 3-2,3 2-7,-1 7 3,8-4-4,2 10 0,-5 0 1,3 5 0,2 5 1,0 7 4,2-4-2,0-1 2,0-3-4,4-11-1,7-1 1,-7-9-1,-4-6-1,0-6 2,-4-3-2,-40-2 5,-14-6-5,-9-3-43,-5-3-28,53 0-23,0 0-55</inkml:trace>
  <inkml:trace contextRef="#ctx0" brushRef="#br0" timeOffset="21492.8836">17315 15976 267,'0'0'97,"0"0"-95,10 0 0,9 0 9,8 0-11,-2 0 2,-7 0-1,-1 0-1,4-5 12,-1 0 1,2-4-9,0 0-4,5-3 0,0-1-26,0-2-31,-25 8-40,-2 0-101</inkml:trace>
  <inkml:trace contextRef="#ctx0" brushRef="#br0" timeOffset="21775.7744">17307 15717 183,'0'-5'54,"0"-2"-33,0 5 28,0-1-6,8 1-32,6 2-2,9-3 9,-2 1 10,8 2-4,7 0-15,0-2-6,4 0-3,-9-1-6,-20 0-67,-11-3-102</inkml:trace>
  <inkml:trace contextRef="#ctx0" brushRef="#br0" timeOffset="23568.3371">19206 14891 171,'7'-8'61,"-7"4"-10,0 0 13,0-2-8,0 2-2,0-3-7,0 2-10,0 1 0,0 1-12,0 2-16,0 1-4,0 0-5,0 0-2,0 0 1,0 24-9,0 20 10,0 10-1,0 12 3,0 5-1,6 0-1,6 2 0,-1-3-1,-9-2 3,-2-6-2,0-8 0,0-8-1,0-11 0,0-10-6,0-6-8,0-5-29,0-14-58,0 0-81</inkml:trace>
  <inkml:trace contextRef="#ctx0" brushRef="#br0" timeOffset="23893.3001">19933 15524 468,'0'0'4,"0"0"-3,-14 0 31,-3 0-2,1 0-29,1 0 4,3 0 23,10-8-3,2-6 6,0-9-17,2-8-3,25-5-6,4 2-5,2 10 2,-4 7-2,-4 17-2,0 0 2,-12 0-3,-4 29 0,-4 5 3,-5 4-1,0-1-1,-10-10-1,-3-22-46,7-5-121</inkml:trace>
  <inkml:trace contextRef="#ctx0" brushRef="#br0" timeOffset="25376.1146">17543 10323 125,'-14'-30'120,"14"14"-38,0 0-44,0-2 8,14 1-21,3-1-19,8 3 19,6-2-4,10 1-5,5 3 0,21 1-5,18 8-11,18 4 4,12 0-4,17 19 0,10 17-1,17 13 4,8 10-3,14 19 0,6 7 1,0 8-3,-9 5 3,-6 14-1,-20 16 7,-23 23-7,-17 36 17,-27 29 3,-25 32-7,-20 19-2,-20-3-11,-3-17 2,-3-12 0,-3-13 2,-2-14-4,-9-20 0,0-24 0,-9-32-1,-18-25 1,-2-26 0,4-26-2,4-15 2,3-16 0,7-12 0,1-4 0,8-8 6,2 0 0,0 0-1,0 0 2,0 0-5,0 0 3,0 0-5,0 0 0,0-15-2,0-22 2,0-13 0,14-13 0,3-11 1,8-2-3,4 2 1,2 7-1,7 9 0,-2 5 1,2 9 1,-5 4-1,-4 5 4,-4 11-3,-10 8 0,-5 8 1,-8 6-2,-2 2 1,0 9-5,0 39-1,-27 33 2,-20 35 4,-9 15 5,0 6-4,10-7 3,8-15-3,11-17 5,11-17 1,3-18-5,11-22 0,0-15-2,2-13 0,0-9 2,-2-4-1,-4 0 2,2-12 10,0-30-10,-7-22-1,-7-18-2,-5-15 2,-1-9-5,0-1 3,-5 12 0,-9 14 0,5 20 1,-2 15-1,14 19 5,7 11-3,5 10 13,7 4-14,2 2 0,0 0-2,0 0-10,0 24 11,18 22-2,2 14 4,-2 11-4,-9-1 2,-5-2-6,-2-8-6,2-7-26,4-46-45,-4-7-93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5:11:08.5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23653 8049 151,'-25'8'19,"10"-8"-4,-3 0 10,3-10 1,-6-2-1,6 0-12,6 4 16,-2 0-11,9 1-8,-7 0-5,6-1-2,1-5 6,2-5 6,0-1-14,0-8 1,18-3 1,11 1-2,2-1-1,5 1 0,-3 7 2,3 6-4,-5 6 4,-2 8-1,-7 2-1,-1 4 3,-6 26-3,-8 15 12,0 8 2,-7 10 7,0 2 1,-2 1-2,-23 1-3,-2-6-8,-4-3 7,-11-4-12,-12-2 0,-4-6 4,2-9-8,7-6 5,7-13-5,13-6-2,12-8-6,7-4-27,10-2-34,0-20-69</inkml:trace>
  <inkml:trace contextRef="#ctx0" brushRef="#br0" timeOffset="833.0604">26342 7904 265,'-27'0'71,"18"0"-36,2-1 16,-4-5 11,7-3-29,-3-1-17,5 0-4,2-4 11,0-4-19,2-2-4,32-3 0,5-6-1,13 1 0,4 6 1,-1 2-2,3 6 1,-7 5-2,-1 4 3,-10 5 0,-16 0-3,-4 0 3,-11 4-5,-2 20-4,-7 11 9,0 14 0,-7 6 1,-28 15 2,-23-2-2,-2 0 3,-10-6-4,12-12 0,7-10 3,10-8-3,18-8 0,4-10 0,13-5 2,6-5-4,0-3 2,13 1 0,32-2 2,13 0 3,11 0 0,0 0-2,-7-2-2,-6 1 1,-11 1-2,-14 0-15,-9 0-29,-22 8-78,0-1-63</inkml:trace>
  <inkml:trace contextRef="#ctx0" brushRef="#br0" timeOffset="1816.9879">23684 9898 293,'-13'9'0,"-34"54"0,-22 27 4,-7 16 26,3 13-10,2-3-9,15-6-10,16-13 3,20-21 54,9-16-19,11-18-22,4-9-14,32-8 5,10-13-6,16-12 1,6 0-3,3-34-2,0-10 2,-9-4 0,-8-5 0,-11 2 1,-17 3 0,-14 5-1,-12 7 7,0 10-6,-23 8 9,-15 7-2,1 11-2,-4 0-1,12 0-5,7 0 0,15 0-1,7 0-64,0 0-121</inkml:trace>
  <inkml:trace contextRef="#ctx0" brushRef="#br0" timeOffset="3210.6719">26170 10011 315,'-11'0'62,"1"0"-52,2 0-1,-1 0 54,5 0-14,2 0-23,-4 0 3,6 0-17,0-3 1,0-8-6,8-1-7,21-8-8,13 1 4,16 5-6,-2 8 7,4 6-16,-4 0 8,-8 0 7,-5 10-7,-5 12 8,-13 5 1,-8 10-5,-5 1-1,-10 3 5,-2-2 3,0-1 3,-14-4-3,-13-2 5,-2-3-1,0-8-3,5-4 4,6-7-5,9-6 0,7-3-1,2-1 1,0 0-1,0 0-7,22 0 3,5 0 3,2 0 2,-5 0 0,1 0-1,-8 0-2,-3 13-1,-1 5 1,-3 4 6,-6 4 1,-2 1 3,-2 2 4,0 0 8,0 5-10,-16 2 8,-19-2 2,-21 0-6,-11-2-4,-8-8-7,3-7-2,5-4-2,19-6-18,11-7-6,37 0-45,0-11-138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5:29:42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28402 14362 77,'75'-124'33,"-73"37"-30,-2 2 20,0 6 32,0-10-40,0-11-15,0-21-12,27-22 5,-13 85 4,1-5-104</inkml:trace>
  <inkml:trace contextRef="#ctx0" brushRef="#br0" timeOffset="1871.0165">29277 9368 193,'0'0'38,"0"0"-12,0 0 15,0 0 24,0 0-24,0 0-8,0 0 9,0 0-24,0 0 0,0 0-13,0 0 3,-11 0-10,-9 0 2,-8 0 0,-13 0-7,-1 4 10,-3 2-3,-8-2 0,-7 0 4,-8 2-7,-1 1 3,-2-2-2,9 2 0,4-4-10,2-1 12,2-2 0,-4 0 3,-4 0-4,-5-2 1,-6-13 0,-3-2-4,3-2-18,-6-4 5,10-1 8,11 1 4,9-6 5,9 0 0,7-6 0,2-3 5,-9-5 0,3 6 6,6-2 24,12 9-32,5 5-5,5-2 2,5 1 0,-6 0 5,4 3-1,-5-3-4,2 5 0,0 1 2,9 0 6,0-9-8,2-5-5,29-13-3,8-10-12,-8-3 11,0-1-9,-2 6 9,2-1 6,5 7 3,6 4-4,7 2-2,7 6-2,11 0-20,-1 4 11,11 1-7,-2 1 18,8 7-10,-8 4 15,8 6-3,2 6 4,2 6 0,-3 2 0,-4 0 0,1 0-7,-4 0-17,0 7 11,-13 2 6,1-1-8,-9 4 15,-7 2-2,-3 8 4,-4 5-6,-5 8 1,-8 11 3,-10 9 3,-5 7-1,-5 8 14,-9 3-4,0 7-4,0 3 25,-23 4-22,-12 7-8,-7 3 8,-14-1-10,-4-8 3,-9-10-3,-5-11 2,-9-12-1,1-9-2,-1-10-6,10-11 1,15-11-13,13-11 14,14-3 0,31 0-79</inkml:trace>
  <inkml:trace contextRef="#ctx0" brushRef="#br0" timeOffset="8531.3087">5276 6852 27,'4'-3'63,"-4"1"-63,3 2 3,-3-3 40,0 1-11,0 0 4,0-2-9,2 2-5,-2 0 1,2-2-15,-2 0-5,0 0-3,0-2 2,2 2-3,-2-1 1,0-4 0,0-1 7,0-2-1,0-1 10,0 1-2,2 3-4,-2 0-2,0 2-8,0 3 0,0 4 1,0 0 2,0 0-3,0 0 0,0 0 3,0 0 5,0 0-4,0 0 2,0 0-2,0 0-3,0 8-1,0 9 0,0 12 0,0 2-2,0 1 2,0 1 0,0 3-2,0 4 5,0 13-3,0 10 0,-6 14 2,-5 5 2,-5-7-2,1-2-2,1-15 1,5-4 3,3-6-4,-1-5 0,7-5 1,0-6-3,0 0 2,0 0 0,0 0-2,5 4 5,-1 0-3,-2 3 0,-2 2 1,0 1-1,0-3 0,0-2 0,0-2-2,0-5 5,0-2-3,2 0 0,3-1 1,-5-1-2,2 3 1,-2 2 0,0 2-1,0 2 3,0 2-2,0 4 0,0 1 2,0 2-4,0 0 2,0-4 0,0-2-1,0-2 1,0-4 0,0-3 0,0-3 3,0-2-3,0 0 0,0 3 6,0 7-3,0 7-1,0 3-2,0 4 0,0-2 3,0-2-5,0 2 2,0-3 0,0-1 0,0-4 0,0-2 0,0-6 0,0-2 3,0-3-4,0-6 1,0 4 0,0-4-1,0 6 1,0-4 0,0 4 0,0-2 3,0 1-2,-2-1-1,2-3 0,0-3-3,0 0 3,0 3 0,0 1 0,0 0 3,0 4-3,0 0 0,0-1 0,0 2-2,0-6 3,0 1-1,0-8 0,0-1 2,0 0-3,0-1 1,0 1 0,0 2-3,2 0 4,2 4-1,0 0 0,4 6 3,-2 0-4,1 3 1,-3 0 0,-2-3-2,-2-8 3,0-4-1,2-6 0,-2-2 3,0-1-7,8-2 4,-6 1 0,4 0-3,1 0 5,-3 0-2,4 1 0,-4-3 5,0 5-6,1-1 1,1 1 0,1-2-2,4-1 3,4 0-1,4 3 0,3-4 1,2 2 1,1-2-2,-1 2 0,3-2-1,2 1 1,-2-2 0,4 0 0,-2 0 5,5 0-4,-1 0-1,0 0 0,1-2-2,1-6 2,2 2 0,-4 2 0,0 3 4,3-3-5,-3 4 1,-2 0 0,5 0-2,5 0 2,1 0 0,0-5 0,-2 1 2,0 1-2,12 0 0,6 1 1,6 2-4,12 0 3,-4 0 0,-20 0-1,-4-2 4,-17 0-3,-9-1 0,0 0 1,-2 1-2,7 0 1,-2 0 0,2-2-1,-1 0 4,3 1-3,-5-2 0,3 1 1,-2 0-2,2-2 1,2 2 0,4 1-1,5 3 3,4-3-2,1 3 0,-6-2 0,-1 0-1,-9-2 1,2 4 0,-2-1 0,2-2 2,2 1-2,4-2 0,3 2 0,1-2-1,-2-1 1,3 5 0,1-3-1,-1 3 3,-3 0-2,-8 0 0,5 0 1,-3 0-5,0 0 4,0 0 0,-2 0-1,7 0 5,0 0-4,2 0 0,2-6 3,-5 1-6,1-2 3,-4 2 0,-1 0-1,0 3 3,7 0-5,4 0 3,7-4 0,5 0-2,-10-3 2,-4 2 0,-7 0 0,-4 2 3,-2 1-3,-2 0 0,-5 2 0,-5 0-2,4-1 2,-9 3 0,2 0-1,-5-1 5,-3 1-4,0-2 0,7 0 0,-6 2-1,4 0 1,-9 0 0,0 0 0,0 0 0,0 0 0,0 0 4,0 0-4,0 0 19,0 0-19,0 0-5,0 0 3,0 0 4,0 0 0,0 0 3,-2-7 9,-7-5 11,-5-7-8,1-8-4,-1-4 5,4-8-17,-1-2 1,1-8-2,4-4 5,-1-5-6,7-2 1,-2-1 0,2 3 2,-2 1 2,2 3-4,0 1 0,0 7 0,0-7-5,2 2 5,7 4 0,-1-3 0,0 3 3,-2 3-2,1 0-1,1 5 1,2-5-5,5 0-1,1-1 5,-1-5-1,6-3-1,-8-1 2,-5 0 0,-8-2 1,0 0-4,0 4 3,-4-1 0,-9 7 0,4 0 1,0-2-1,2 0 0,5-4 1,2 1-6,0 3 5,0 1 0,0 0-2,0 1-9,7 0 11,-1 1 0,-3 4 0,-3-2-1,0 1 1,0 2 0,0 4-1,0 4 3,0 6-2,2 6 0,7 0-3,-5 2-2,5 0 5,-5-1 0,-4-2 1,0-4-1,0-1 0,0 1-10,-6 1 7,-1 6-2,7-3 5,0-1-7,0-6 6,0-4-12,0-6 13,9 1 0,-7 2-5,-2 5 2,0 4-1,0 6-12,0 6 12,-4 3 0,-3 4 4,3 0 0,2 4 3,2-3-3,0 0 1,0-3-1,0 1 7,-2 1-3,-3-1-4,5 4 0,-2 1-3,-3 3 2,5 0 0,0 0 1,-2-2-2,2 0 7,-2 1-5,-3-1 0,5-2 4,-8-1-7,-4 3 3,-10 2-3,-13 0-7,-8 0-22,-9 0 26,-3 4 6,8 5 0,1-6-3,3 2 3,5-3 0,1 0-1,-2 1 1,-1 2-1,-2-2-11,-5 1-1,-5-1 10,4-3 3,-4 0 0,-1 0-5,4 0 10,6 0-5,8-7 0,8 2 3,5 2-4,8 1 1,6 1 0,-4-1-1,-1-3 2,-7 3-1,-9 2 0,-11 0 0,-12 0-6,-3 5 5,-3 2 1,-9 4 0,-2-7-6,-4-4 6,-4 0 0,4 0 1,-1 0-3,-6 0 2,-7 0-12,0-4 1,0-2 3,8 1 8,9 5 0,14 0 3,12 0-5,10 0 2,10 0 0,3 0 5,2 0-4,-6-3 3,-18-1 0,-12 1 0,-3-1-6,-14 3 2,1-3 0,7 4-2,1-2 4,3 2-2,9 0 0,9 0 1,8 0 1,14 0-1,7-3 4,6-1 10,0-1-2,1-4-2,-3 1-11,-3-2 6,-5 0-8,-6 1 2,-6 2-2,-8 7-2,-8 0 0,-4 14-8,0 16 1,7 5-16,15-1-24,27-22-27,0-7-25</inkml:trace>
  <inkml:trace contextRef="#ctx0" brushRef="#br0" timeOffset="13563.3504">5276 4213 106,'7'0'51,"-7"-4"-42,0 2 8,0 0 3,0 2-15,0 0 7,0 0 0,0 0 2,0 0 5,0 0-10,0 0 2,0-2-11,-5-2-2,-9 0 2,1 0 2,-3-2-1,-1 1 12,-1-2-13,1-3 17,-6-4-10,-2-8-4,6-5 1,1 0 22,7-1-24,11-1 8,0 0-8,0-2 1,21-1 0,18 0 0,5 3-5,0 4 2,6 7 0,-15 10-3,-8 6 1,-9 2 1,-7 0-7,-2 7-9,-2 16 14,-2 3-6,-3 3 8,-2-3-2,0-1 6,0-1-2,0-1 3,-9 2-2,-3-2 3,-3 4-5,-3 4-4,-5 4-38,13-24-49,1-6-59</inkml:trace>
  <inkml:trace contextRef="#ctx0" brushRef="#br0" timeOffset="14242.143">5690 4045 7,'0'10'92,"0"-8"-47,0 0-18,0-2-7,0 0 2,0 1-6,0 3-9,-11 0 6,-4 1-12,-3-5 3,2 0 16,3 0 1,0 0 0,1 0-2,6-7-7,-1-2 0,3 0-11,4 3 2,0-2 15,0-6-11,0-4-2,0-5-5,17-6 1,8 0-5,0 4 4,-1 3 0,0 4-2,-6 4 2,3 2 0,-8 6 0,-5 4-11,4 2 4,-5 0-14,-1 0-2,-2 8 17,8 8-2,-3 4 8,-1 3 0,2 4-3,-4-1 0,-1 2 3,-5 1 0,0-3 3,0 4 1,-11-2 0,-16-2 10,-4-3-12,-2-5 10,-1-4-7,3-3-2,6-6 0,5 0 1,5-5-4,3 0 0,12 0-67,0 0-32</inkml:trace>
  <inkml:trace contextRef="#ctx0" brushRef="#br0" timeOffset="15603.6222">4574 2975 149,'87'-40'26,"-47"22"8,-20 6-14,-9 7-17,-9 0 10,-2 5 6,0 0-19,0 0-3,0 0 0,9 0-15,5 3 9,13 15 4,-1 4 5,0 2 1,-3-1-1,-7-1 0,-7-4 4,-3 3 0,-6-1-3,0 6 3,-15 6-3,-28 10 14,-13 6-9,-10 4 4,3-4 2,7-6-9,19-9 11,3-8-14,18-9 0,3-5 0,7-7 0,6-4 0,0 0-1,0 0 5,0 0-4,0 0 5,0 0 0,0 0 25,4-3-24,13-12 8,10-5-5,12-3-6,1 3-3,-3 5 0,1 4 0,-13 6-1,-11 3 1,-10-1 0,-4 3-1,0 0-5,0 0-2,-4 0-22,-19 13-23,-6 9 47,2-3-33,5 2-14,17-17-24</inkml:trace>
  <inkml:trace contextRef="#ctx0" brushRef="#br0" timeOffset="23624.4729">18044 1706 192,'14'-26'37,"-14"8"17,0 0-19,2 4 3,-2 6 2,0 4 4,0 4 4,0 0-5,0 0-30,0 0-12,-2 0-2,-4 0-7,-8 0 6,-6 6 2,-2 9 0,-3 0-2,-2-5 2,7-6 0,-8-4-4,-11 0 4,-7 0 0,-8 0-5,7-12-12,3-6 16,6-7-3,11-7-2,15-3 6,12-7-32,0-4 3,43 0 26,11-1-32,13 3 24,4 7 0,5 2 10,4 5-4,-2 8 8,-3 5-3,-5 12 0,-12 5 1,-14 0-7,-15 26 4,-6 12-12,-12 12 12,-11 8-11,0 0 5,0-3 8,-27-9 3,-11-9 3,-11-4-1,-20-3 1,-16 0 7,-15 0-10,0-4-2,-1-4-1,17-3-1,24-6-1,13 1-5,18-4-6,18-2-17,11-8-52,4 0-42</inkml:trace>
  <inkml:trace contextRef="#ctx0" brushRef="#br0" timeOffset="24146.3583">18058 2566 298,'13'5'78,"-13"-3"-32,0 3-8,-29 5-38,-17 7 4,-17 2-4,-1-2 0,-4-5 1,8-12 2,9 0-4,4 0 1,5-24-5,11-8 0,4-10 0,11-5-21,16-6 12,0-4 6,29-1 8,29 0 0,27 2-6,6 10 4,7 5-2,-4 15 3,-16 17-5,-11 9 3,-22 0 3,-12 34-1,-11 17-14,-19 21 3,-3 18-12,-12 5 15,-21-9 6,2-13-27,2-23 16,2-16 11,-9-4 1,-8 0 0,24-29-28,-7 1-121</inkml:trace>
  <inkml:trace contextRef="#ctx0" brushRef="#br0" timeOffset="24532.2039">18112 3134 105,'-31'40'11,"-25"-16"-5,-2 0-2,-5-2 2,10-6-5,-1-3 18,1-11 24,6-2-25,-5 0 5,15 0-9,1-2-13,14-17 7,9-3 0,5-5 8,8-4 20,3-4-16,39-4-18,21 1-1,15-1 3,22 5-6,14 7 2,-1 4 0,-3 11-3,-23 12 2,-29 0 0,-27 21 0,-29 23-35,-2 19 11,-47 14 25,-31 5-2,-11 0 0,2-11-22,52-56-27,12-13-76</inkml:trace>
  <inkml:trace contextRef="#ctx0" brushRef="#br0" timeOffset="25313.3984">20519 1136 40,'0'3'52,"-27"-3"-37,-4 0-11,-2 0 37,-5 0 2,-3 0-9,-1-4-20,-5-9-9,-6 0 4,2-6-7,-1-2 3,10-7-4,7-3-1,3-3 7,12-4-4,7-2 5,13 0-2,0 1 28,13-2-17,29 3-17,14 1 3,14 3-6,5 6 3,14 8 0,11 8-2,8 11 3,-8 1-2,-13 0 1,-25 19-6,-22 16 6,-24 13-17,-16 13 7,-12 10 10,-25 1 2,-10-7 9,0-7-11,1-8 1,-10-4-3,-4-4 2,35-37-24,5-5-78</inkml:trace>
  <inkml:trace contextRef="#ctx0" brushRef="#br0" timeOffset="25792.1531">20561 1939 94,'-46'32'59,"8"-30"-12,-7-2-10,-15 0-28,-9 0-2,-3 0-5,7-2 4,15-14 26,9-4-20,14-2 6,14-2 1,11-6-11,2-8-7,4-5-1,34-2-7,18-3 3,18 5-17,15 2 14,11 4 5,-2 8-9,-11 14 10,-16 11 0,-17 4-6,-14 7 6,-9 30-14,-13 11 10,-7 12 4,-11 10 0,0 16 1,-42 0 2,-16 1 2,-13-13 8,-1-14-12,39-52-12,6-6-41</inkml:trace>
  <inkml:trace contextRef="#ctx0" brushRef="#br0" timeOffset="26213.9324">20370 2938 88,'-67'47'39,"31"-40"14,3-3-33,4-4 8,0 0-2,4 0 4,5-8-7,5-18 0,5-9-2,8-9-11,2-8-2,12-2-8,19 0 0,20 4-8,7 6-20,4 14 27,8 5-15,-6 14 15,-1 3-1,-13 8 4,0 0-6,-17 0 4,-15 16-13,-5 12 6,-11 9-3,-2 12 10,0 4 0,-10 2-5,-13-1 1,4-1 2,7-39-24,3-2-18</inkml:trace>
  <inkml:trace contextRef="#ctx0" brushRef="#br0" timeOffset="26596.7154">20571 3746 169,'-70'79'9,"39"-48"8,9-9-14,6-5 9,12-10 10,-5 0-10,-7-2 44,-11-1-1,-11-1-12,-9 0-28,1-3-9,-1 0-5,5 0-1,4-8 4,9-13-7,11-11 3,5-7-3,13-7 3,0-8-3,17-8 0,28-5 1,22-1-6,13 4 3,16 11-1,4 12 6,-4 13-3,-22 11 1,-16 16 2,-20 1 0,-21 26-15,-17 35-12,0 26 10,-36 17 15,-22 7-2,-6-7 1,-5-11-40,42-74-13</inkml:trace>
  <inkml:trace contextRef="#ctx0" brushRef="#br0" timeOffset="28424.3118">19955 3709 179,'-5'0'57,"3"0"-25,0 0-9,2 0 6,0 0-22,0 0-3,0 0-3,-2 0 3,2 0-1,-2 0-3,-3 0 0,1 0 6,2 0-6,-8 0 1,4-3 6,-5-5-4,-5-1 1,-7-3-4,4 2 0,-10-2-1,-2-2 1,-10-6 0,-1-2 0,-7-6 5,0-6-5,4-1 16,1 0-15,-3 0 25,-2 3-19,0-1-7,-7 0 0,-2 4 2,-7 2-2,3 1 0,-5 3 3,5-1-9,-5-1 6,5 4 0,6 4-1,2-1 7,17 4-8,-1 0 2,4 2 0,0-3 2,1 1-2,0-2 0,-5 0-4,5 5 6,-5-2-2,9 3 0,4 2 2,7 1 2,7 3-3,7-1 12,4 3 10,0 2-20,0 0 4,0 0-4,0 0-3,0 0 4,0 0-4,0 0-4,0 0-8,0 0-32,-12 0-6,10 0-72,-7 7 39</inkml:trace>
  <inkml:trace contextRef="#ctx0" brushRef="#br0" timeOffset="29415.8896">20189 3513 40,'2'0'127,"-2"-2"-66,0 2-10,0 0-9,0 0-3,0 0-14,0 0-1,0 0-1,0 0-17,0-4 6,0-3 2,0 2-13,0-2 2,-13-5-3,-7-1 0,-7-3 3,-6-6-3,-7-8 0,-14-6 3,-4-7 2,-11-5-4,-5-3-1,1 0 0,-8-2 2,15 7-2,1 7 0,9 3 18,10 2-17,-6 2 9,5-3-10,-8 1 0,-5-2-1,-2 2 1,-8-3 0,-3 2-2,4 5 0,3 0 2,11 6 2,15 2 0,4 1 2,16 6-4,0-2 0,6 5 3,10 5 1,-7-4 7,7 3 0,-6-2-11,2-2 8,-5-2-8,-8-1 0,-1-2-1,-7-1 3,0 0-2,2 2 0,3 4 0,8 0 0,10 6 0,1 4 0,3-1-2,2 3 8,0-3-6,-2-1 0,0-1 2,-6 0-3,4 1 1,2 2 0,-2 2-4,-1 0-13,1 0-7,-1 0-11,-4 0-31,7 16 36,2 17-37,0-13-41,0-5-62</inkml:trace>
  <inkml:trace contextRef="#ctx0" brushRef="#br0" timeOffset="30451.3922">20214 3499 19,'4'0'107,"-4"0"-55,0 0-10,0 0 10,0 0-15,0-4-8,0-3 11,0-2-21,0-2 32,0 2-33,0 1 0,-2-4-6,-9-6-11,-7-5 8,-7-4-9,0-6 4,-6-3 6,-2-6-9,-9-8 0,-3-1 3,-4-10 2,2-3-6,1-8 2,-8-2 3,-2-4-3,0 6-2,-2-2 0,3 2 3,4 3 0,-3-2-2,0 1-1,4-5 2,-6-5-5,-2-4 3,0-4 0,2 4-4,2 6 8,10 9-4,4 15 0,6 13 2,8 6-4,-1 7 2,7 4 0,-3-2-2,2 2 4,-6-2-2,0-2 0,0 4 4,-2 4-4,6 2 1,6 4 0,3 3 5,6 4-1,-3-2-4,-3-3 5,1 3-3,-5-5-1,3 2-2,-4 1 0,11 2-1,-4 0 4,3 4-3,5 0 0,2 1 5,0 3-2,2-1-3,0 2 0,0 0-5,0 0 7,0-3-2,0 3 0,0 0 2,0 0-9,-5 0 7,3 0-40,-7 6-64,0 7-24,-5 0 35</inkml:trace>
  <inkml:trace contextRef="#ctx0" brushRef="#br0" timeOffset="33988.3836">17951 3110 145,'-22'0'21,"22"0"9,0 0 3,0 0-4,0 0-1,0 0 17,0-2-29,0 0 6,0 0-1,0 2-17,0 0 5,0 0-9,0 0 0,0 0-2,0-3-6,17 2 3,21-1 4,20-6 1,27-1-2,15-3 3,16-2-1,25 1 3,6-4-2,13 1-1,17 1 0,1-4 3,-7 2-5,-14 3 2,-28 4 0,-25 2-1,-10 1 5,-18 2-4,-3-2 0,-6 0 2,-9-4-6,-2 3 4,-11-2-3,-3 4 3,-13 3-5,-11-2 5,-9 5 0,-9 0-8,0 0 0,0 0-24,0 0-6,0 12 15,0 2-5,0-4 17,-2-3 10,2-7-3,0 5-1,0-5-36,0 0-71</inkml:trace>
  <inkml:trace contextRef="#ctx0" brushRef="#br0" timeOffset="34790.5285">18089 3148 138,'11'0'36,"-11"0"-8,0 0-22,0 0 17,0 0-12,0 0-9,0 0-3,0 0 1,0 0 0,4 2-2,8 7 3,11 3-1,10 8 4,11 1-2,16 5 19,19 6-5,8 4-8,13 5 0,11 1-7,9 1 7,8 6-2,1-3-5,0-4 7,-15-2-8,-16-8 1,-24-2-3,-7 0 4,-7-1-2,-2 3 0,0-2 4,-3 0-4,-8-4 0,-1-4 0,-3-3 0,-3 1 1,1-5-1,-10-1 0,0-2 2,-7-2-1,-4-3-1,1 0 0,-8-1 0,-7-2 5,4-1-5,-8-3 0,-2 0 2,0 0-3,0 0 1,0 0-2,0 0 0,0 0-48,0 0-15</inkml:trace>
  <inkml:trace contextRef="#ctx0" brushRef="#br0" timeOffset="35671.2346">18073 3016 158,'0'0'74,"0"0"-41,0 0 0,0-2-14,14-8-1,15-6-15,13-2-1,5-4 5,16-5 0,10-5-4,16-3 4,14-12-5,17-5 1,5-4-3,9-4 3,1-1-3,2 6 0,-15 2-2,-10 11 0,-18 6-7,-17 4-9,-5 2 7,-1 2 7,0-3 2,1-1 2,-1 1 0,-4-6-7,-18 4 11,-7 1-4,-17 1 6,-9 2-3,-10 6 10,3 2-10,-9 7-1,0 7 4,2 2-5,0 2 0,0-1-1,4 2 5,-4 0-6,-2 2 1,0 0 0,0 0-2,0 0 2,0 0 0,0 0-10,0 0-11,-23 11-30,15 1 2,-13 2-36</inkml:trace>
  <inkml:trace contextRef="#ctx0" brushRef="#br0" timeOffset="37079.9649">17911 3006 34,'2'0'72,"-2"0"-16,0 0-7,2 0-16,0 0 0,3 0-7,0 0-16,1-2 4,12-10-11,4-6-2,9-7 3,7-5-3,7-4 3,11-4 5,2-4 0,4-2-3,7 2-6,0 0 0,-2 1 0,-5 2 4,-4-2-4,2-1 0,-2-5 2,3-6-1,-3-5-1,4-6 0,0-4 0,5-1 3,3 3-4,-6 4 1,3 4 0,-9 2-1,-2 6 1,-2 8 0,-8 3-1,-3 5 4,1 5-3,3-2 0,4 2 0,-2-3-2,7 1 2,-3-1 0,-1 3-1,-7 2 3,-3 3-2,-9 2 0,0-2 0,-6 0-1,-2-2 1,2-1 0,-8 3 0,6-3 0,-7 4 0,-1-1 0,6 0 0,-7 4-2,1 0 2,4 1 0,-8 2 0,-2 0 1,0 6-1,0-2 0,-4 6 1,2-2-2,-5 0 1,5 0 0,3 2 1,-6-3 3,5-1-4,1 3 2,-8 2 0,-2 2 21,0 3-19,-2 1 2,0 0 11,0 0-16,0 0-1,0 0-10,0 0-43,0 0-38,0 18 55,-4-11-16,2 1-34</inkml:trace>
  <inkml:trace contextRef="#ctx0" brushRef="#br0" timeOffset="56846.9335">3015 4391 135,'0'0'34,"0"0"-8,0 0 15,0 0 7,0 0-14,0 0-13,0 0-5,0 0-11,0 0 5,-4 2-9,-7 5 2,-14 2 20,-8 7-15,-14 5-6,-6 0-1,-3 0 2,-2-5-3,-9-4 0,-9-7 0,-15-5-3,-9 0 2,2 0-10,4-10 1,14-16-5,9-8 10,11-8 4,10-4 1,10-8 7,9-8 1,6-3-1,5-3-6,5 4 2,1 4 5,5 4-8,5 0 0,2-2-1,2-10 6,0-8-9,21-8 4,29-1-3,14 3 0,7 7 0,6 12 3,-2 5 1,1 5-1,0 11 0,4 8 0,1 8 2,-4 7-5,-3 10 1,-9 9-1,-5 0 2,0 14-9,1 24 9,1 12-1,-4 14-1,-6 8 3,-13 8 0,-12-2 0,-14 1 3,-6-5-1,-7-6-1,0-4 0,0-6 1,-18-3 2,-2-6-4,-7 0 1,-8 0 6,-5 1-6,-5-3 1,1 1-2,8-3 2,7-7-5,6-3 3,10-6-15,2-3-17,9-6-33,2-20 8,0 0-29</inkml:trace>
  <inkml:trace contextRef="#ctx0" brushRef="#br0" timeOffset="82290.1639">12657 5854 232,'-9'0'37,"7"0"-37,0 0 5,-6 0 13,6 0 3,-4 0 13,-3 0-6,-3-3 0,6-1 3,-5-1-15,-3 2-6,1-1-10,-9 4 0,-7 0 0,-20 0-3,-21 0 2,-5 19 0,-12 2 2,0 4-4,4 0 6,-1 3-3,-3 0 0,-2 7 1,-7 2-1,0 6 0,-9 6 1,5 4-6,-1 3 3,1 2 2,9-5 0,-3-5 1,5-8-1,2-3 0,4 0 0,6-3-1,-4 0 1,8 2 0,-5 6-1,-2 2 3,-3 10-2,-2 3 0,-2-3-3,2-2 2,-1-7-4,1 0 2,-4-5 2,4-4 1,7 0 0,11-1 0,11-2 0,10 1-2,6-2 2,9-3 0,0-3-1,2 0-1,-8 2 2,0 2 0,-12 2-2,-9 1-1,-12-1-13,-1-2 11,0-2 4,4 0 1,4-2-1,8-2 1,8 0 0,7-4-2,9 0 1,13-6 1,5-5-2,8-3 2,0-6 0,5 0 0,0 0 1,-2 0 5,-2 0-5,-5 0 0,1 0 0,0-9 2,2-3-2,1-6-1,5-4 0,0-7-3,0-10 1,21-6 0,5-3 2,-2 0-6,5 3 6,-4 2 0,-2 3 0,1 6-4,2 4 5,-10 10-1,-1 3 0,-3 10 3,-10 2-3,3 5 0,-5 0 1,0 0-2,0 0 1,0 0-6,0 0 6,-21 26 0,-14 23 0,-16 21 0,-9 16 2,0 0-1,6-7 2,11-17-3,19-20 2,15-14 0,9-5-3,0-5 1,27-4 0,18-5 6,5-1 3,16-5-2,-4-3 3,5 1-10,-46-1-34,-7 0-95</inkml:trace>
  <inkml:trace contextRef="#ctx0" brushRef="#br0" timeOffset="86722.3459">5332 3367 110,'4'-4'55,"-4"1"-19,0-1-8,0 0 17,0-1-10,0-4-18,0 2 10,0 0-9,0 4-3,0 1-9,0 2-5,0 0-1,0 0-12,0 0 1,0 0-1,0 0 3,0 9 9,0 4 5,0 2-5,5 6 3,3 2-2,-1 4 1,2 8-2,-4 3 0,-1 15 0,-4 12 3,0 16 2,0 5 8,0 1-12,-9-3 9,0-10-10,0-1 2,3-8 0,1-2-2,3-5 0,2-5 0,0-2 2,-2-1-2,0 4 0,0 4 1,-4 0 2,2 5-3,4-3 0,0-5-1,0-8 2,0-6-1,0-6 0,0-2 0,0-4 1,0 0-1,0-3 0,0 0-1,0 4 5,0 7-4,0 2 0,0 6 1,0 1-3,0 4 2,0-6 0,0-2-1,0-6 4,0-6-3,0-2 0,-2-1 1,2-4-3,0 3 2,0 0 0,0 5-1,0 2 3,-2 8-2,-5 6 0,5-3 2,-2 2-1,-4-9-1,6-5 0,-2-6 0,0-5 3,-1-6-3,1 0 0,2-1 1,2 2-4,0 5 3,0 6 0,0 3-4,0 4 8,0-5-4,0-3 0,0-11 1,0-5-1,-2-3 0,2-2 0,0 1 0,-6 0 2,6 3-2,0 0 0,-4 3 2,-2 4-2,1 0 0,-1 2 0,4-2-1,-4-4-1,6-2 2,0-6-2,0-1-5,0-3 6,0 1-1,0 2 2,0 1 0,0 3 3,0 3-3,6 2 0,2 1 0,-1-1 0,1 2 0,0-5 0,-4 0-1,0-3 2,-1-2-1,-3 4 0,2 0 2,0-1-3,0 4 1,0-4 0,0 0 1,-2-1 0,6-2-1,-2 0 0,-2 0 0,0 1-2,-2 0 2,5 2 0,-3 0-1,2 3 4,-2-2-3,3 1 0,-2 0 1,1-3-2,0-2 1,-4 0 0,5-1-1,-1 2 1,-2-1 0,2-1-1,1 4 1,0-1 0,-1 2 0,1 3 0,-1-6-1,-4 1 4,2 0-2,0-4-1,-2 0 1,0-2-1,0 0 0,0 0 0,0 0 0,0 0 2,2 2-2,-2 2 0,0-2 0,3 3-2,-1-4 2,-2 1 0,2 2-2,-2-2 4,5 4-2,0 0 0,1 0-1,5 0-1,1 0-3,5-2 5,5-2 4,5-2-3,7 0 1,1 0 4,1 0-6,0 0 2,0 0-2,-1 0 0,9 0 0,3 0 4,14 0-4,5 0 0,13 0 1,8 0-1,-1-6 0,-1-1 0,-13 2-1,-10 3 2,-11 2-1,-4 0 0,-3 0 1,3 0-3,2 0 2,7-6 0,6 1-1,3-8 6,2 1-3,-9-2-2,-1 5 1,-5 0-1,-3 1 0,-2 4 0,0-2-2,-1 1 4,-3 5-2,-1-3 0,-4 1 2,-7-2-4,1 1 2,-6 1 0,1-1-1,2-1 4,4-1-3,4 0 0,-2-2 1,1 2-2,-3-1 1,-2 0 0,-6 3 0,-6 2 0,4-1 0,-3 2 0,3 0-2,-2 0 0,11 0 2,-8 0 0,3 0-2,-2 0 5,-5 0-3,2 0 0,-2 0 1,1 0-4,0 0 0,0 0-2,1 0 4,0 2 0,0 6 1,5-4 0,-4-2 2,-1-2 0,0 2-2,0 0 0,1 1-2,2 2 4,-2-1-2,2-1 0,0 2 1,-3-3-2,5 2 1,2-1 0,-3 2-2,3-1 6,0-1-4,-6 0 0,-1-1 1,-2 2-2,-6 0 1,1 0-1,-1 0-3,3 0 8,3 0-4,-4-4 2,-5 3-2,-4-3 4,-7 0-4,0 0 1,0 0 6,0 0-6,0 0 14,0 0-2,0 0-1,0 0 10,0 0-12,0 0-1,0 0 16,0 0-7,0-9-8,-5-11-7,-3-2-2,-2-2 4,6-3-5,-3-4 0,3-5 2,0-4 1,-1-5-3,3 1 0,-3-2 2,-2 0-4,5 0 2,0 0 0,0-4-2,2 1 1,0 3 1,0 0 0,0 0-1,0 3-1,0-3 2,0 5 0,0 1-1,-2 0 4,0 1-3,-3 2 0,5-2 1,0 4-4,0-4 3,0 0 0,0-2-3,0-2 5,0 4-2,-2 0 0,0 4 2,-3-4-4,0-1 2,5-1 0,0-4-3,0 6 4,0-5-1,-2 5 0,0 1 2,-2 4-3,-3 2 1,5-3 0,-2 0-3,4-4 4,0 0-1,0 1 0,0 1-6,0-1 5,0 1-7,0-1 4,0-1 2,0-3-6,0 2 6,0-3 2,0 1-4,0 2 2,0 1 2,0 0 0,0 3-2,0 0-1,0-2 3,0-2-15,0 1 7,0 5 4,0 0 1,0 2-2,0-1 1,0 2-6,0-4 10,0 2-2,6-3-7,-1 1 8,3 2-16,4-6 5,-3 3 4,-3-3 5,-4-2 3,-2 3 0,0 4 0,0 4 1,0 2-1,0 3 0,0 1-4,0 2 8,0 0-4,0 4 0,0 2 2,0 2-1,0 2 0,0 7 6,-2 0 9,0 3-11,-2 2 5,-1 0-10,5 0-1,0 0 0,0 0 1,-2 0 0,0 0-2,-8 0 4,0 0-2,-13 0 0,-6 0-1,-4 8-3,-7 3 4,-12 1 0,8-3-2,-7 1-1,-1 0 3,-2 0-1,4 2-2,-4 2 0,0-2 3,6-2 0,-8 0-2,-4 1-8,-3-3 2,-9-1 8,8 0-10,-5-1-1,2-2 5,3-1 6,-1-3-4,-2 2 0,0 1-4,5-1 4,1 0 4,8 1-4,4-3 4,4 3 0,1 1-1,-3 0 4,-2 2-5,-7 3 2,-6 6-7,-10-1 0,-1 2-29,2 0 36,3-2-2,10-4 4,10 0-2,10-2 2,7-4-1,11-2 4,1-2-5,6 0 0,3 0 19,-2 0-8,1 0-5,-5 0-5,1 0 1,-8 0 3,-6-2-5,-4 0 0,-5 2-3,-5-2 4,1 2-1,-3-2 0,3-1 4,-2 0-5,1-1 1,3 0 0,3-2-3,0 0 7,4-3-4,4 2 3,0 0-1,1 0 3,3 1-5,0-1 0,3 2 5,-1-2-4,-6 2 4,-2 1 0,-2 0-4,2 0 1,4 1-2,-1 0 0,-1 1 22,-6 1-19,6-5-3,8 5 3,7 1 6,7-2-3,7 2-6,0 0-9,0 0-65,9 0-42,5 14 37</inkml:trace>
  <inkml:trace contextRef="#ctx0" brushRef="#br0" timeOffset="88269.8367">12146 5296 42,'40'4'20,"-20"-2"-1,3-2-1,-6 2 7,-5-2 4,-8 0 0,-2 0-3,3 0 2,-5 0 6,0 0-33,6 0-1,-4 1-4,10 4-7,-8-1 8,3-2 0,-5-1 2,-2 2 1,0-3 1,0 0 16,0 0 32,0 0 5,0 0-2,0 0 14,-13-6-25,-28-22-33,-21-11-7,-22-10-1,-19-4 3,-15-5-3,-16-2 0,-9 4 1,-6 1 2,-7 2-3,-4 4 0,-8 5 2,-15 8 1,-6 8-3,4 10 0,29 6-1,29 7 5,40 2 2,23 3-6,1 0 0,5 0-6,0 0 6,0 0 0,9 8-1,9-2 4,2 3-5,9-4 2,13-1 0,3-1-4,5 0 4,0-1 0,2 2-2,-3-2 5,-3 1-3,4-3 0,1 3 3,5-3 0,2 0-3,0 0 0,0 0-3,0 0 2,0 0 0,0 0 0,0 0-11,0 0 7,9-12-10,11-8 2,7-9 3,15-6 0,7-2 1,14 0-2,-3 1-8,-2 3 18,-7 5-2,-11 5 3,-6 5-2,-12 4 7,-11 7-5,-11 7 1,0 0 1,0 0 5,0 0-7,-25 0 3,-19 30-6,-28 16 3,-13 16-3,-1 2 2,6-3 1,3-9-2,13-8 2,-3-7 0,7-10 3,8-8-2,24-7 5,17-7-1,6-5-2,5 0-6,0 0-8,0 5-9,29 3 20,15 6 7,17 1 2,6 6-8,2 1-1,-4 10-35,-5 8-36,-47-24-27,-6 0-101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5:21:26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3205 5897 223,'9'-4'24,"-9"4"-14,0 0 32,0 0 4,0 0-36,0 0 8,0 0 15,0 0-7,0 0 1,0 0-23,0 0-4,-6 7-1,-17 16-2,-17 13 3,-22 16 0,-25 16 4,-21 21-5,-25 25 3,-23 27-2,-9 35 0,2 23 1,18 5-2,25 1-21,24-29 9,31-35 13,25-32 10,27-32-10,13-23 0,0-10-5,33-8 5,14-13 0,16-13 4,10-10-1,10-17 7,-1-31-1,-2-10 4,-4-13-4,-5-10 8,-6-15 3,-12-4-9,-8-3 6,-14 4-3,-11 15 1,-6 14 9,-7 16-19,-5 20 15,-2 16-5,0 6-11,0 7 6,0-1-10,0 3 1,0-3-4,-7-2 2,-2-4-4,-4-2-30,6 6-81,0 1-111</inkml:trace>
  <inkml:trace contextRef="#ctx0" brushRef="#br0" timeOffset="86401.7487">13718 1474 120,'0'-14'210,"0"12"-152,0 2-10,0 0 20,0 0-37,0 0-22,0 0-9,0 0-7,0 0 5,0 23-1,13 17 3,-1 19 7,-10 11-7,-2 9 0,0 2 7,-23-2-7,5-13 7,-4-12-7,11-17 2,4-14-4,3-12-21,4-10-7,0-1 30,0-18 3,0-28 14,18-18-15,8-15 1,8-3 2,6 4-1,4 8-4,6 16 0,-6 19-2,-1 10 1,-14 13 1,-2 10-2,-6 2 1,2 5-13,4 29 14,2 15 3,-5 6-2,3 5 10,2-2-9,-3-7 0,1-2 0,-7-8 0,3-3-4,-4-3-15,-11-29-93,-4-6-93</inkml:trace>
  <inkml:trace contextRef="#ctx0" brushRef="#br0" timeOffset="87583.0845">14767 1891 356,'-6'0'36,"6"0"-9,0 0 59,0 0-35,0 0-31,0 0-12,0 0-3,0 0 10,0 0-15,18 0-4,22 0 4,16 0 12,10 0-4,6-5-8,-5 0-15,-9-4-24,-45 6-28,-11-7-90</inkml:trace>
  <inkml:trace contextRef="#ctx0" brushRef="#br0" timeOffset="87828.0667">14812 1731 349,'-10'0'106,"10"0"-91,0 0-1,0 0 21,0 0-35,0 9 1,0 11-3,0 7 4,0 2-2,2 6 8,2 5-6,0 6 0,7 5-2,3-2 1,1 1-4,14 1 1,-17-39-92,-1-5-63</inkml:trace>
  <inkml:trace contextRef="#ctx0" brushRef="#br0" timeOffset="88346.8333">15617 1648 344,'-20'-14'49,"8"4"-46,10 2 25,2-2 24,0-2-46,0-1-6,8 1-20,18-5 20,6 3-5,5 2 1,5 4 1,6 6 2,-6 2-6,-3 0 7,2 0-19,-3 22-6,-11 9 20,-7 1-4,-18 3 3,-2 7 6,-9 4 1,-38 7 16,-6 1-2,-5-4-4,8-8 8,10-10-13,20-11 3,9-4-6,11-8-3,0-4 0,0 1-10,9-2 3,25 0 6,21-4 2,19 0 8,13-24-9,-47 3-53,-7 1-105</inkml:trace>
  <inkml:trace contextRef="#ctx0" brushRef="#br0" timeOffset="88802.644">16497 1535 387,'0'-3'50,"0"3"-50,0 14 0,0 24 15,0 16 6,0 4-11,-2-3-8,2-5 2,0-6-4,0-5 0,0-5 2,0-5 2,0-9-3,0-4-2,0-11-32,0-5-28,0 0 36,0-29 23,0-20-56,0-16 54,5-14 4,15-2 0,0-3 3,3 9 8,-2 12-4,6 9-7,2 10 2,0 10-2,2 13 5,3 7-5,-5 7 4,-5 7-3,1 0 7,-2 21-5,-8 16 1,-11 18 24,-4 5-9,0 8 8,-25 0-5,-19 0-15,-12-5 3,-4-8-10,-2-6-2,-3-11-17,45-38-37,5 0-81</inkml:trace>
  <inkml:trace contextRef="#ctx0" brushRef="#br0" timeOffset="89403.6313">17068 1889 253,'-9'2'87,"9"-2"-40,0 0 17,0 0-1,0 0-38,0 0-15,0 0-10,13 0-12,28 0 9,17 0 3,13 0 0,12 0-32,-52 0-56,-4 0-35</inkml:trace>
  <inkml:trace contextRef="#ctx0" brushRef="#br0" timeOffset="89936.4356">17815 1504 41,'-2'16'299,"2"-16"-299,4 0 0,36 0 20,7-9 11,20-14-20,4-7-9,3-9-1,4-9 10,-4-8 12,-10-4 10,-10 4-18,-21 12-13,-10 18-1,-19 14-1,-4 10-12,0 2-3,0 0-7,0 4 18,-27 28-1,-8 18 5,-17 20 21,1 15-15,-7 12 20,-3 12-10,3 7-5,12-2-5,11-8-6,12-11 3,10-13-5,8-9 2,-2-13 0,7-16-1,0-16-28,0-15-20,7-13-16,22 0-26,-11-20 15,5-11-83</inkml:trace>
  <inkml:trace contextRef="#ctx0" brushRef="#br0" timeOffset="90103.3778">18285 1907 237,'12'-44'116,"-12"26"-51,-14-3-9,-28 2-12,-14 1-29,-13 6-10,-1 5-1,6 7-4,11 0-11,10 2-53,41 8-55,2-1-89</inkml:trace>
  <inkml:trace contextRef="#ctx0" brushRef="#br0" timeOffset="90551.2777">14337 2743 220,'-6'-5'59,"6"5"-43,-5 0 16,1 0 4,0 0-35,-6 0 1,-5 0 1,-5 0 3,-3 0-6,6 0-3,-6 0-21,10 0-23,11 0-56,2 0-22</inkml:trace>
  <inkml:trace contextRef="#ctx0" brushRef="#br0" timeOffset="90932.124">13986 2715 180,'-34'0'30,"29"0"17,3 0 22,2 0-17,0 0-21,0 0-31,27 0-6,20 0 6,26 0 6,30 0-4,26 0 1,29 0-2,34 0 3,29 0-4,37 0-14,28 0-6,15 6-1,-16 2 3,-27 1-1,-34 0 17,-33-4 2,-31-5 0,-19 0-18,-31 0 15,-35 0 0,-13 0 3,-14-2 3,-17-1-2,-12 1 10,-5 0-8,-3 2 3,-2-3 1,-2 1-7,-7-1-35,0-1-169</inkml:trace>
  <inkml:trace contextRef="#ctx0" brushRef="#br0" timeOffset="91442.1177">15865 2974 219,'-47'6'0,"5"8"-2,-10 4 2,-4 4 4,5-1-2,2 0-1,16-3 6,8-8 18,19-4-12,6-3-8,0-3-5,4 3-16,25-1 16,13 0 2,16 0 17,9-2 0,0 2-6,2 1 6,-13 6 0,-10-1-3,-10 7 1,-18-3 0,-5 5-13,-11 5 7,-2 5-6,0 0 9,-6 5 17,-28 0-2,-10-1 11,-7-6-16,-14-2-18,-4-5 2,9-6-8,2-2-2,11-4-26,11-3-16,20-3-5,16 0-51,0 0-157</inkml:trace>
  <inkml:trace contextRef="#ctx0" brushRef="#br0" timeOffset="91954.129">18557 2771 343,'-13'0'39,"13"0"-15,0 0 34,0 0 6,0 0-57,0 0-6,0 0-1,0 0 12,17 0 6,18 0-10,7 0 6,9 0-5,4 0-9,1 0-33,-9 0-48,-36-7-61,-7 0-100</inkml:trace>
  <inkml:trace contextRef="#ctx0" brushRef="#br0" timeOffset="92164.0085">18841 2523 193,'-27'0'185,"13"0"-185,1 25 0,-1 14 58,1 6-18,9 5-28,2 3-3,2-4-4,0-2-5,0-5 6,0-3-6,0-10-11,0-26-94,0-3-72</inkml:trace>
  <inkml:trace contextRef="#ctx0" brushRef="#br0" timeOffset="92418.8597">19331 2171 355,'17'-12'23,"-17"15"-23,0 45 0,-4 24 58,-13 12-20,-6 8-23,9-4-5,10-7-7,0-5-1,4-12 3,0-12-5,0-48-13,0-4-99</inkml:trace>
  <inkml:trace contextRef="#ctx0" brushRef="#br0" timeOffset="93310.5981">20291 1550 236,'-2'2'65,"2"-2"-2,0 0 7,0 0 1,0 0-37,0 0-17,0 0-2,0 0-2,0 3-11,0-3 10,0 11-12,0 9-12,0 16 9,-2 18 3,-7 14 0,-2 11 3,-7 7 1,0 7-2,-4 2 9,6 4-7,1-6 12,3-2-15,8-7 5,4-4-5,0-3 2,0-4 8,0 2-6,4-2-5,6-3 5,-8-1-4,5 2-1,-5-1 0,0 2 4,-2-3-4,0-6 0,0-2 0,0-9 0,0-3 1,0-3-1,2-3 0,7-2 1,-4 3-5,8-5 2,0-2-20,3-1 12,-3-5-12,1-6 3,-8-9-59,3-11 76,-9-2 2,0-3 1,0 0-1,0 0 0,0 0-12,0 2 12,0 0 3,0 3-3,0-5 6,0 0 1,0 0 10,0 0 20,0 0-5,0 0-5,0 0 1,-15 0-19,-14-5-4,-11 3-5,-16 2 0,-4 0-3,-10 0 3,11 0-9,3 0-17,42 0-64,12 0-139</inkml:trace>
  <inkml:trace contextRef="#ctx0" brushRef="#br0" timeOffset="94704.0243">12800 1462 112,'2'-9'124,"0"7"-81,-2 0 28,0 2-11,0 0-12,0 0-24,0 0-19,0 0-1,0 0-4,0 0-11,0 2 1,2 23 2,9 15 6,1 16 4,1 20-2,-5 16 10,6 19 0,-5 17-7,-3 14 4,6 7-4,-3-1-3,-1-7 0,4-13 1,-3-5-1,-1-3 0,4-11 0,-1 0 6,-7-7-5,7-5 2,-8-14-3,4-11 3,-1-14-2,-6-13-1,2-15 0,3-15 0,-3-6 2,0-6-2,-2-3 7,0 0-5,2 0 11,-2 0 3,2 0-5,-2 0 1,0 0-10,0 0-1,0 0-1,0 0 3,0 0-6,0 0 3,0 0-4,0 0 3,0 0-5,8 0 0,0 5 5,13 5 1,0 2 3,13 0 2,6-4-1,14-4 7,17-4-10,10 0-2,-48 0-14,-2 0-182</inkml:trace>
  <inkml:trace contextRef="#ctx0" brushRef="#br0" timeOffset="97191.995">18087 1511 111,'0'0'31,"0"0"-16,0 0 4,0 0-12,0 0 1,0 0 1,2 0-1,-2 0 2,0 0 3,0 0 11,0 0-10,0 0-5,0 0 14,0 0-7,0-2 0,0 1 4,0-1-7,0 0 10,0 2-4,0 0-7,0 0 4,0 0-8,0 0 4,0 0-2,0 0-10,0 0 6,0 0 2,0 0-8,0-2 2,9 2-2,7-3 0,1 1-2,10-1 4,4 1-3,5-1 1,-3-1-1,4 0 0,-8-1-12,0-1 3,-8-1 0,0 2 1,-11-2 6,2 2 1,1-2-3,-1 2 5,-1-6-14,4 0 2,1-3-1,-1-3-4,-1 1 6,-8 0 7,3 4-6,-7 2 9,-2 0 0,0 0-3,0 2 3,0 2 0,0-2 1,0 2 0,0 0 1,0-3-5,0 2 3,0 2 1,0-4 4,0 5-1,0-2 9,-2 4-1,-2 0-11,-5-1 2,0 0-2,0 1-6,-4-2 5,-3 0-4,1 2 4,-6 0-2,6-1 0,1 3 3,1 0 8,-3 0-2,-1 13 10,-6 9-5,3 1-3,3 4-8,1-3 1,7 0-4,9-19-18,0-5-97</inkml:trace>
  <inkml:trace contextRef="#ctx0" brushRef="#br0" timeOffset="228862.9552">5457 5682 100,'-16'-9'20,"16"2"-14,0 0-6,0-3-10,0-3 10,-5-1 35,1 0-30,0 2 0,-1 2 9,5 10-14,-2 0-9</inkml:trace>
  <inkml:trace contextRef="#ctx0" brushRef="#br0" timeOffset="229508.0906">5354 5559 220,'0'10'7,"0"-5"-7,0 2-9,11 0 6,2-3 4,1-4-1,8 0 0,7-1 10,14-31 18,3-14-12,6-17-12,-1-9 0,-7-10-4,1-3 3,-19 10-3,-10 14-3,-13 23-4,-3 14 0,-3 16 7,-19 8-4,-9 0 6,-9 32-2,-14 32 0,-8 29 2,2 18-2,8 12 3,14-1 3,11-6 3,12-12-6,11-13 2,4-18 2,0-12-6,0-8 4,0-5-4,0-8-1,-2-2 7,-6-2-6,2-4 0,-3-2-1,5-4-12,2-10-24,2-16-45,0 0-33</inkml:trace>
  <inkml:trace contextRef="#ctx0" brushRef="#br0" timeOffset="229720.9962">5671 5889 207,'15'-30'41,"-15"25"-4,-7 5-13,-22 0 7,-13 0-20,-14 21-8,-18 24-3,-3 9 0,-6 4 1,6-8-5,11-8 4,20-12-2,21-10 2,21-8-62,4-12-27,11 0-4</inkml:trace>
  <inkml:trace contextRef="#ctx0" brushRef="#br0" timeOffset="229943.994">5702 5953 103,'22'-2'178,"-22"2"-159,0 0-19,0 0-1,0 0-9,0 19 6,5 6 3,1 8 1,3-1 0,3-5 2,-4-1 1,3-3-3,-7-2-1,-4-16-46,0-5-76</inkml:trace>
  <inkml:trace contextRef="#ctx0" brushRef="#br0" timeOffset="230143.9493">5873 5537 242,'0'-24'11,"0"24"-2,0 0 2,0 0-1,0 15-10,-4 14-10,-5 5-22,7-19-11,2-6-59</inkml:trace>
  <inkml:trace contextRef="#ctx0" brushRef="#br0" timeOffset="230408.7884">5970 5360 299,'0'-16'41,"0"16"-27,0 0-9,0 0-5,0 19-4,6 22-3,9 22 1,10 11 12,6 7-6,2 6 0,-4 0 0,-4-2-3,-9-11 4,-9-8-4,-3-9-4,-4-13-32,0-12-4,0-32-11,0 0-47</inkml:trace>
  <inkml:trace contextRef="#ctx0" brushRef="#br0" timeOffset="230702.6229">6510 5220 224,'0'-54'41,"0"47"-6,0 5-25,0 2-10,0 25-13,0 36 9,0 28 4,14 9 2,-1 4-2,3-3 3,2-6-3,-4-6 0,-6-17 1,-1-10-3,-7-13 2,0-7 0,0-11-10,0-4-6,0-13-47,0-12-20</inkml:trace>
  <inkml:trace contextRef="#ctx0" brushRef="#br0" timeOffset="230884.5509">6479 5680 33,'-8'-17'148,"8"13"-97,4-1-51,25-3 0,16 1 13,6-1-5,2-1-3,-1 5-5,-4-1-2,-34 2-23,-3-1-65</inkml:trace>
  <inkml:trace contextRef="#ctx0" brushRef="#br0" timeOffset="231225.3554">6903 5532 295,'-11'20'0,"9"-3"-14,2 2 12,0-1-4,0-4 4,2-5-7,16-7 1,11-2 7,0 0 1,5-28 22,-3-6-16,-4-3-6,-14 11-7,-7 12-8,-6 12 13,-4 2 2,-34 21 8,-18 32-4,-8 25-3,-5 18-1,9 3 21,17-7-1,20-14-11,19-15 1,4-20-9,4-11 1,27-20-2,23-12 0,16-12 3,12-46-3,-2-22-15,-51 32-63,-16-2-51</inkml:trace>
  <inkml:trace contextRef="#ctx0" brushRef="#br0" timeOffset="231510.2161">7173 5444 307,'0'-23'54,"0"23"-49,0 0-5,2 0-19,16 17 12,7 24 5,4 21 4,-8 14-1,-7 2 1,-14-10-2,0-15 7,0-27-4,0-9-3,-14-13 11,6-4-9,-3-12 11,-1-38-2,8-27-9,4-25 19,0-20-4,31-8-14,12 9-2,1 25-1,-1 32 0,-5 26-9,-1 21-27,1 17-12,-28 0-74,-6 19-52</inkml:trace>
  <inkml:trace contextRef="#ctx0" brushRef="#br0" timeOffset="231713.1492">7596 5554 168,'16'6'52,"-3"-6"-17,8-14 5,3-18-8,8-6-20,5-2-10,5-1 3,1 0-5,-5 9-3,-11 6-16,-27 21-43,0 5-42</inkml:trace>
  <inkml:trace contextRef="#ctx0" brushRef="#br0" timeOffset="231848.0673">7706 5307 244,'-14'3'83,"14"-3"-78,18-14-2,26-21-3,14-6 5,12 0-5,-5 7-20,-46 25-45,-9 2-34</inkml:trace>
  <inkml:trace contextRef="#ctx0" brushRef="#br0" timeOffset="232237.8712">8368 4497 355,'27'-46'43,"-25"43"-12,0 3-23,-2 0 2,0 0-10,0 11-11,-2 44-15,-31 35 26,-12 26 1,1 5 0,9-8 1,20-16-4,13-17 4,2-10-2,4-17 0,21-14-3,0-16-1,2-14 4,4-9 0,11-8 20,9-35-5,2-15-5,-8-5-4,-14 7-5,-20 10 5,-9 10-6,-2 12 0,0 8-3,-15 8-3,-16 8-5,-10 0-18,6 0-2,4 14 22,18 5-51,13-11-64,0-5-43</inkml:trace>
  <inkml:trace contextRef="#ctx0" brushRef="#br0" timeOffset="233590.5283">15546 5078 277,'6'0'43,"-6"0"-43,2 0-4,-2 0 3,2 0 1,4 0 0,-4 0 18,4 0-9,15-5 7,12-7 14,25-8-7,26-14 5,21-16-24,18-11-2,-7-9-2,-18 2-35,-29 10-5,-24 14 17,-28 16-1,-17 13 19,0 15 5,-2 0-13,-34 0-1,-3 23 12,-22 27 2,-5 18 8,-11 19-4,9 17 25,3 10-3,18 2-18,16-5 6,10-14-7,19-13 4,2-10 3,0-7-12,0-7 5,10-7-6,-4-7 0,3-8-1,-9-10-12,0-7-31,0-14-31,0-7-33</inkml:trace>
  <inkml:trace contextRef="#ctx0" brushRef="#br0" timeOffset="233761.4925">16129 5467 320,'-19'-7'24,"-53"7"-21,-26 24-6,-8 17 3,-4 7-17,21-6-4,29-7-35,55-31-5,5-4-43</inkml:trace>
  <inkml:trace contextRef="#ctx0" brushRef="#br0" timeOffset="233963.3736">16264 5504 326,'31'12'88,"-31"-3"-88,0 8-17,0 14 13,0 13 4,0 5 0,0 0 3,0-9-2,0-8-1,0-12 0,2-10-13,2-10-71,3-1-139</inkml:trace>
  <inkml:trace contextRef="#ctx0" brushRef="#br0" timeOffset="234128.3339">16466 5157 356,'0'-36'82,"0"32"-43,0 4-39,0 0-13,0 2-5,0 26-43,5 7 54,2-19-71,-5-11-82</inkml:trace>
  <inkml:trace contextRef="#ctx0" brushRef="#br0" timeOffset="234340.2098">16466 5157 323,'157'-106'93,"-157"106"-93,2 0-2,-2 4-10,2 40 4,7 20 8,-5 18 0,-2 10 5,-2-5-3,0-9-2,0-11 1,0-12-1,0-11 0,0-13-48,0-31-64,0 0-64</inkml:trace>
  <inkml:trace contextRef="#ctx0" brushRef="#br0" timeOffset="234644.1458">16959 5109 314,'11'-22'71,"-11"20"-60,0 2-5,0 0-6,0 0 6,0 0-6,0 0-11,0 7 10,2 16-5,0 12 6,3 13-2,-5 6 5,0 4-3,0 4 0,0-4 3,0-6-3,0-9 0,2-8 0,0-9 0,8-8 0,-4-7-1,7-8-35,3-3-38,-14 0 25,9-3-66</inkml:trace>
  <inkml:trace contextRef="#ctx0" brushRef="#br0" timeOffset="234957.0161">17294 5229 168,'-10'-4'170,"6"-8"-110,-7-2-18,-14-1-5,-12 6-32,-28 9-5,-26 7-8,-17 32-15,8 4 22,20-2-24,24-9-7,20-6 17,36-23-77,0-1-43</inkml:trace>
  <inkml:trace contextRef="#ctx0" brushRef="#br0" timeOffset="235343.8474">17271 5342 267,'15'7'22,"-15"7"-22,0-2-2,0 8-1,0-1 3,0-1-10,3-2 9,15-6-4,4-4 5,5-6 18,4 0 5,7 0 9,-7-14-16,-4-10-15,-9 2 0,-7 1-1,-11 8-4,0 6 4,-16 7-1,-24 0 1,-4 5 1,-12 22 4,9 8 1,7 2 0,13 2 2,9 0-7,9-3 0,9-4-1,0-3 0,14-5 2,28-10-2,14-12 2,15-2 4,3-14-6,8-23-11,-53 12-51,-9-3-40</inkml:trace>
  <inkml:trace contextRef="#ctx0" brushRef="#br0" timeOffset="235657.6679">17813 5107 315,'9'-40'86,"-9"39"-58,0 1-26,0 0-2,0 17-20,0 33 14,0 20 2,-7 13 8,-7 1-2,3 2-2,1-12 0,0-12 1,1-13 0,5-15-2,0-17-9,2-9 1,2-8 9,0 0 3,0-25 12,17-30 7,18-27-13,17-22 15,6-16-7,0 4-7,-2 13 7,-8 28-17,4 30-6,-9 23 5,-8 18-18,3 4-40,-18 32 3,-20 0-47,0 8-53</inkml:trace>
  <inkml:trace contextRef="#ctx0" brushRef="#br0" timeOffset="235879.5409">18274 5441 363,'0'9'15,"2"-6"10,3-3 39,-1 0-13,1 0-30,4 0-15,6 0 0,3-12-6,7-8 0,4 8-4,-10 1-33,6-4-37,-25 10 2,0-3-72</inkml:trace>
  <inkml:trace contextRef="#ctx0" brushRef="#br0" timeOffset="236010.4682">18274 5441 361,'38'-145'46,"-38"138"-34,0-3-10,18 1-2,18-4-3,3-2-33,9-3-10,-33 7-45,-1-1-133</inkml:trace>
  <inkml:trace contextRef="#ctx0" brushRef="#br0" timeOffset="236207.3598">18727 4900 321,'6'-14'118,"-6"14"-110,0 0-8,0 0 0,0 9-3,0 28-14,-6 22 17,-15 11 0,6 2 3,6-7-3,4-11-7,5-20-14,5-13-13,11-21-37,2 0-24</inkml:trace>
  <inkml:trace contextRef="#ctx0" brushRef="#br0" timeOffset="236542.2354">19454 4694 418,'35'-40'35,"-35"40"-35,0 0 4,0 5-4,-42 36 5,-16 23-5,-16 21 2,-6 7 3,18-4-5,19-10 2,18-18-4,25-18-3,0-11 3,8-12 2,25-12-2,18-7 2,9-9 16,10-32-5,-4-16-1,-10-10-5,-12-2-4,-19 8-2,-16 17-11,-9 12 7,-9 17-3,-31 7-11,-5 5 17,1 3-2,1 0 0,16 8 1,14 13-32,13-14-98,0 0-98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4:22:52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7126 10455 76,'0'4'48,"0"-4"-27,0 0 11,0 0-4,0 0-5,0 2-16,0 1 1,0 0-7,0-1 0,0 0 1,-2-2-2,2 0 1,0 0 6,0 0-4,0 0 3,0 0-1,0 0-5,0 0 2,0 0-2,0 0-1,-2 0 0,2 0-4,-2 0 2,-1 0-2,3 0 4,0 0 0,0 0-2,0 0 3,0 0 2,0 0-1,0 0 0,0 0 4,0 0-3,0 0 3,0 0-5,0 0 0,0 0-3,0 0 3,0 0 0,0 0-7,0 0-1,0 0 8,0 0 5,0 0 2,0 0 8,0 0-8,0 0-3,0 0 0,0 0 2,0 0 0,0 0-4,0 0 4,0 0 9,0 0-6,0 0-2,0 0-2,0 0-3,0 0 5,0 0-3,0 0 2,0 0 4,0 0-9,0 0 4,0 0-1,0 0-3,0 0-1,0 0 0,0 5 0,-7 12 0,5 5 1,-4 2 1,1 1 1,-1 3 0,-4-5-5,6 5 2,-5-3 0,5-4 0,-3-2 2,0-5-2,3-4 0,2-4 1,2-2-1,-5-2 0,5 1 0,0-3-1,0 2-1,0 1-1,0-1 0,0 2-1,0-2 1,0-1-8,0-1-5,0 0 1,0 0-15,0 0-7,0-1-7,0-5 1,0-1-57</inkml:trace>
  <inkml:trace contextRef="#ctx0" brushRef="#br0" timeOffset="451.0112">7046 10505 41,'0'-2'37,"0"2"-4,0 0-6,0 0 15,0 0-16,0 0-5,0 0 10,0 0-7,0 0 7,0 0-4,0 0-13,0 0-3,0 0-4,0 0-3,0 0-3,0 0 1,0 0-2,0 0 0,0 0 1,0 2-3,0 15 2,4 3 0,8 6 1,-6 2 0,5-2-1,1-3 0,-6 0 0,5-7-1,-2-2-1,0-4-1,-2 0 3,-1-2 0,1-2-1,0 0 2,0-4-2,-1 0-8,3 0-31,-2-2-19,-7 0-18,0 0-60</inkml:trace>
  <inkml:trace contextRef="#ctx0" brushRef="#br0" timeOffset="1262.9626">7224 10467 90,'-4'-3'56,"2"0"-37,2-1 8,0 2-3,0-2-21,0-3-3,0 0 1,6-3 3,9-2-4,8 4 0,-3 0 2,5 2-2,0 2 0,-4 0 2,0 4 1,-1 0 3,-5 0-1,-4 0-3,-1 0 5,-8 8-1,-2 8 5,0 10 19,0 4 2,-7 4-20,-11-4-6,0-6-6,5-6 3,4-6-3,5-5-3,1-1-10,3-5-7,0-1 4,0 0-2,9 0 9,16 0 9,-1 0 3,5-5 6,-2-4 8,-3 4-4,-5 2 6,-6 3-5,-7 0-11,-2 0 3,2 17 1,-6 13 7,0 5 15,0 2-12,0-3-3,-6-6-4,-9-2-1,-3-3-3,-1-4-3,-4-7-2,3-2-1,5-8-21,1-2-8,7 0-11,7 0-60,0 0-85</inkml:trace>
  <inkml:trace contextRef="#ctx0" brushRef="#br0" timeOffset="9898.6344">9645 11287 163,'7'-3'47,"-5"0"-23,-2 3 10,0 0 11,0 0-12,0 0-16,0 0-2,0 0-7,0 0 3,0 0-2,0 0-7,0 0 2,0 0-4,0 0-3,0 4 2,0 21-6,0 7 7,0 7 4,0 10 1,0 6-2,0 0 2,0 6-5,0-6 3,0-6-1,0-11-1,0-8-1,0-12-2,0-2 1,0-4-8,0-6-1,0 3-3,0 0-33,0-9-42,4 0-43</inkml:trace>
  <inkml:trace contextRef="#ctx0" brushRef="#br0" timeOffset="14810.5539">9944 11708 245,'0'0'33,"0"0"-22,0 2 19,0 2 12,0 0-29,0 0-9,0 0 0,-3-4-4,-8 3 8,7-3-4,-7 0-4,6 0 4,-4 0-3,7 0-1,0 0 0,2-7-3,0-1 0,0 1 0,0-7 2,0 0 0,0-1-7,4 1 4,10 0 4,-5 6-4,-5 4 4,-2 4-1,-2 0-6,5 0-2,-3 0-4,5 2 9,0 8 4,-3 1 3,0-2 9,1-3-2,-3 3-5,-2-1-4,0 3-1,0 7 0,0 3-3,0-2 2,-7 0-28,1-6-30,-1-13-1,5 0-68</inkml:trace>
  <inkml:trace contextRef="#ctx0" brushRef="#br0" timeOffset="15897.1145">9980 11133 217,'-7'0'7,"7"0"4,-3 0 14,-1 0 13,4-4 4,0-3-33,0-2-8,0-3 15,0-4-8,7-2-2,15-1-2,9 1-2,0 6-4,0 7-1,-2 5 3,-2 0-4,-4 0-5,-3 22 6,0 2 3,-4-2 1,-3-2 7,-7-6-6,-6-7 2,0 2-3,0 2 2,-17-2 10,-19 3-13,-2 2-7,2-2 1,7-4-5,16-2 10,11-4-8,2-2-13,0 0-7,25 2 5,10-2 24,12 0 13,-2 0 6,-3 4 0,-5 2-3,-2 3-5,-14 4 5,-5 1-8,-7 2 3,-9 4 8,0 6 1,0 1 2,-13 0-12,-14 0 2,0-4-9,0 0-3,11-9-21,12-6-49,4-8-62</inkml:trace>
  <inkml:trace contextRef="#ctx0" brushRef="#br0" timeOffset="16248.9346">10653 11488 300,'2'-3'60,"-2"3"-24,0 0-3,0 9-14,0 20-1,0 12-13,0 5 5,0 4-10,-4-3 1,-8-6-1,-3-6-2,-8-4-16,4-5-26,-4-6-29,17-20-43,4 0-86</inkml:trace>
  <inkml:trace contextRef="#ctx0" brushRef="#br0" timeOffset="16454.8164">10545 11644 213,'0'-14'80,"0"14"-53,0 0 19,10 0-8,5 0-2,5 0-7,7 10-19,2 10-3,-4 6-7,-3 5 2,-2 0-2,-3-4 0,4-5-32,-1-10-16,-18-12-45,5 0-103</inkml:trace>
  <inkml:trace contextRef="#ctx0" brushRef="#br0" timeOffset="16663.6974">10904 11361 91,'0'-28'295,"0"27"-234,0 1-24,5 0-12,0 11-22,4 29 0,-1 19 11,1 10-12,-4 21 7,4-1-9,-3-3 0,3-9-6,-2-21-9,6-18-26,-6-38-57,-1 0-71</inkml:trace>
  <inkml:trace contextRef="#ctx0" brushRef="#br0" timeOffset="16940.5629">11311 11730 200,'0'7'72,"-8"12"-69,-9-2 1,-1-7 30,3-4-17,-1-2-17,5-4 6,-1 0 0,3-8-5,7-16-1,2-4 17,0-2-5,0-1 3,14 7 3,8 9-2,0 10-6,-1 5-9,0 0-1,-5 26-2,-3 6 1,-5 7 1,-6-6-7,-2-8-27,0-23-21,0-2-76</inkml:trace>
  <inkml:trace contextRef="#ctx0" brushRef="#br0" timeOffset="17524.2282">11375 11093 211,'-2'-10'17,"2"-2"-8,0 0 5,0 1 35,0 4-8,0-4-29,2 2 3,18-1-6,2 0 5,7 2-9,9 0-2,3 2 0,1 3 2,-5 3 3,-1 0-5,-9 0-2,-11 10-1,-10 7 0,-6 7 0,0 6 2,-18 2 6,-15 1 0,-3-7-8,9-6-6,10-8-1,7-10 1,10-2 4,0 0-1,0 0-8,0 0-4,25 0 5,6 0 10,8-2 19,1-3-5,-5 5 3,1 0-3,-14 0-7,-7 0 1,-3 16-5,-12 4 8,0 8 5,0 8-7,-14 0 6,-15-1-14,3-8 8,2-8-8,3-7-1,8-11-44,4-1-21,9 0-34,0 0-153</inkml:trace>
  <inkml:trace contextRef="#ctx0" brushRef="#br0" timeOffset="19576.4178">12418 11381 358,'2'0'0,"-2"15"-12,-13 21 12,-16 12 3,0 6-2,7 10 2,-1 0-1,6-5-1,1-12 1,1-8-1,3-9 0,1-2 0,-2-6-1,6-11-11,7-11-95,-2 0-61</inkml:trace>
  <inkml:trace contextRef="#ctx0" brushRef="#br0" timeOffset="19801.2772">12162 11502 261,'0'-22'97,"0"22"-77,9 0-18,13 5 14,12 27 15,1 6-6,3 11-7,-5 1-6,-4-4-4,-2-2-5,-4-8-3,-1-5-3,4-8-47,-23-23-35,6 0-108</inkml:trace>
  <inkml:trace contextRef="#ctx0" brushRef="#br0" timeOffset="20356.024">12719 11423 203,'-20'-7'34,"13"3"5,7-4 18,0-4-49,5-1-2,17-2-2,9-3 2,5 4-6,-3 0 1,6 1 2,-4 5 8,1 4 2,-5 4 3,-6 0-5,-6 11-10,-3 18 5,-5 10 7,-7 1 1,-2-1-4,-2 0-7,0-6 4,0-1-7,-4-3-1,-13-5 0,-6 1-1,8-6-11,1-9 0,12-4 6,2-6-1,0 0 5,0 0-14,2 0 8,25 0 9,2 0 5,7 0 8,-3 0-7,-4 0 1,-4 5 1,-10 15 1,-3-1 13,-6 6-1,-4 1-1,-2 2 10,0 4-10,-8 0-11,-26 2-6,-13 2 4,-7-2 0,-3 3-7,1-8-6,11-8-26,16-12-36,29-9-61</inkml:trace>
  <inkml:trace contextRef="#ctx0" brushRef="#br0" timeOffset="27478.5033">11014 14788 157,'-12'0'22,"12"0"6,0 0 5,0 0-4,0 0-12,0 0-16,0 0-1,3-4 2,15-8 1,2-2 7,7-2-1,6-1 3,9-8 1,14-1-2,15-6 0,18-9-6,25-8 9,13-6-3,16-6-8,9-6 2,6 2-2,9-6-1,2 1 9,3-2-3,2-6-6,22-3 2,16 0-3,16 0 1,15 2-2,-8 7 0,-5 2-4,-16 4 3,-16 1 1,-3 2 0,-2 3 1,4-1 0,7 6-1,-1 2 0,-6 2-2,-10 10 3,-27 4-1,-17 6 0,-22 4-10,-28 6 6,-17 3 1,-27 8 3,-18-1-2,-10 8 2,-13-1 0,-1 1 0,-3 1 2,0 2-2,2-2 0,-4 1 0,-2 1 3,0 0-1,0 0 11,0-2 1,0-5-11,-10 2-2,-7-2-1,-8 1-1,3 1 1,-1-2 0,4 1 1,-4-2-3,8-4 2,-12 0-2,-2 0 1,-2 2-4,2 3 4,4 2-3,11 1 4,12 2 0,2 2 0,0 0-2,0 0-14,12 0 12,19 0 2,9 8 3,5 7-1,-1-1 3,8 6-3,-8-3 7,-1-1 0,-10 1 2,-4-2 9,-7 2-5,-6-2 6,-3 0-6,-8 3-3,-5 6 3,0 6-9,-16 4 9,-17 6-4,-1-1-8,12-4-1,9-9-26,13-26-64,0 0-67</inkml:trace>
  <inkml:trace contextRef="#ctx0" brushRef="#br0" timeOffset="33997.6343">9515 12421 157,'-4'3'17,"2"-3"5,2 0-17,0 2-3,0-2 0,0 0-1,0 0 6,0 0 0,0 3 2,0-2 4,0-1-10,0 2-3,0 2-1,14 3-3,26 0 4,9 1 0,11 1-2,7-4 2,6-1 6,16 0-5,19-4 8,19 0-6,22-9 14,11-21-12,10-5 2,-5 3 5,-5 2-6,1 6 6,4 9 4,2-2-8,12 5 2,-4 0-6,-3 2-1,-12 0 0,-17 1 0,-22 0-3,-19 1 0,-17-1 2,-21 1-3,-10 3 2,-23 3-1,-8-1 0,-17 3 0,-6 0 0,0 0 5,0 0 1,0 0-3,0 0-3,-2 0-13,2 0-30,0 0-51,0 0-28</inkml:trace>
  <inkml:trace contextRef="#ctx0" brushRef="#br0" timeOffset="46468.8358">18883 11555 183,'-23'-5'35,"17"1"-11,-3 1 9,-3-2 11,8 1-6,0 0-11,-3 0-9,7 1-6,0 3-2,0-1-9,0 1-1,0-4-7,0-3-1,21 0-4,10-5 11,9-2 0,4-2 1,3 2 3,-3 2-3,-1 3 0,-3 4-1,-9 5 1,-2 0 0,-4 0-1,-10 0-3,-8 12 3,-7 18 1,0 12 4,-9 12 7,-25 4-3,1-4 3,-5-8-1,5-8-3,0-5 3,-6-6-6,6-4-2,-5-2-2,9-9 3,9-1-6,2-7 3,14-2-13,4-2-6,0 0-16,0 0 4,11 0 23,18-2 8,4-8 5,7 2-4,3-1 0,-1 4 2,-9 1-2,4 4 9,-8 0 7,-8 0-5,2 0 3,-7 2-8,1 10-2,-1 2 10,-3 2-15,-4 0 6,-7 3-2,-2 4-2,-6 5 11,-32 4-2,-4 2-8,-10 1 2,5-5-5,7-6 1,11-5-1,11-4-6,12-8-34,6-4-10,0-3-16,0 0-13,0 0-131</inkml:trace>
  <inkml:trace contextRef="#ctx0" brushRef="#br0" timeOffset="46759.7532">19545 11698 166,'38'-56'47,"-32"35"-4,-4 4 5,0 5 13,4 9-3,-6 0-5,0 3-26,0 0-8,0 0-19,0 28-1,0 22 1,-12 16 7,-5 6-3,-8-2-2,2-3 0,3-10 3,5-7-4,2-13-1,-1-6-13,1-14-33,8-5-22,-2-12 4,7 0-33,0-3-30</inkml:trace>
  <inkml:trace contextRef="#ctx0" brushRef="#br0" timeOffset="46987.6592">19435 11802 182,'0'-48'47,"0"29"-3,0 2 10,0 4 6,0 1-7,0 8-19,5 4-20,0 0-14,6 4-3,4 29 0,3 16 3,0 7 7,4-2-1,-4-6-6,7-10 2,-6-12-2,6-13-2,2-13-29,4 0-17,-17-14-25,1-13-74</inkml:trace>
  <inkml:trace contextRef="#ctx0" brushRef="#br0" timeOffset="47172.553">19873 11510 249,'2'-34'86,"0"32"-35,0 2-29,7 0 17,-3 8-14,13 30 2,-4 17 4,-6 12-15,0 3-1,-5-2-13,1-9-1,-5-13 1,2-8-2,3-6-26,-1-32-52,5 0-96</inkml:trace>
  <inkml:trace contextRef="#ctx0" brushRef="#br0" timeOffset="47357.4489">20209 11895 389,'0'0'41,"0"0"-21,5 0 17,-3 0 4,-2 0-39,2 0-2,-2 0-1,0 0-12,9 0-34,7-6-12,-10-4 6,10 0-53</inkml:trace>
  <inkml:trace contextRef="#ctx0" brushRef="#br0" timeOffset="47922.4625">20658 10565 85,'4'-34'160,"-4"34"-94,0 0-35,-2 0 4,-23 12 6,-4 30-17,-4 21-9,-8 13 1,3 10-9,5 3-6,4-7 3,4-8-4,12-12 0,13-11-1,0-14-5,7-9-10,22-12-4,11-16 2,9 0 18,7-18 1,2-24-1,-10-12 7,-12 0-3,-20 5-1,-16 16 3,0 9-6,-13 7 11,-18 9 3,-10 6-3,-5 2 0,5 0 2,10 0 5,9 0-10,17 0-8,5 0-1,0 2-80,7 1-8,11-3-76</inkml:trace>
  <inkml:trace contextRef="#ctx0" brushRef="#br0" timeOffset="49093.0156">23738 11272 201,'0'-9'74,"0"7"-25,0 2-3,0-1-4,0 1-2,0 0-7,0 0-25,0 0-8,0 0-2,-2 7 0,2 22 2,-5 8 2,1 9 13,-1 5-14,-2 4 0,5 3 6,2 0-7,0-9 0,0-9-1,0-9-18,0-12-20,0-19-28,0 0-77</inkml:trace>
  <inkml:trace contextRef="#ctx0" brushRef="#br0" timeOffset="49505.8463">24028 11580 226,'11'0'31,"-11"-2"-4,0 2 14,0 0-7,-14 0-22,-12 0-7,-5 0-2,-8 0-3,12 0-8,8 0 7,15-2 0,4-10-2,0-4 3,0-3 5,17-4-3,10 2-2,6 8-1,3 1-2,-7 6 3,-7 3 0,-1 3 5,-6 0-4,-11 0 3,1 21 1,-5 4-2,0 7 3,0-3-1,-14-3 1,4-4-5,0-7-1,8-15-45,2 0-93</inkml:trace>
  <inkml:trace contextRef="#ctx0" brushRef="#br0" timeOffset="49813.7248">24398 11522 207,'13'7'37,"-13"-6"-26,0 1 4,-13-2 33,-14 0-43,2 0-2,3 0-1,9-14 0,4-4-2,9-2-2,0-4 2,0 2 28,11 2-14,16 4-14,2 4 3,9 4-3,-5 8 0,-4 0-3,-2 0 3,-16 14-5,-9 16 5,-2 4 9,-13 4-4,-23 0-5,16-27-16,3-6-112</inkml:trace>
  <inkml:trace contextRef="#ctx0" brushRef="#br0" timeOffset="50405.6626">24739 11497 101,'-11'9'51,"-7"-7"-28,2 0-6,1-2 6,2 0-4,3 0-15,8 0 1,0-2-5,2-12 0,0-2 0,0-6 21,2-4-21,16 1 15,9 1-7,11 4 2,4 5-7,-2 4 2,-4 9 13,-7 2-13,-12 0-5,-7 0-2,-10 17 2,0 6 1,0 5 13,-8-3 6,-9-1-5,-1-6-15,7-15-13,-1-3-122</inkml:trace>
  <inkml:trace contextRef="#ctx0" brushRef="#br0" timeOffset="54751.331">21658 12100 276,'0'0'44,"0"0"-15,0-8 8,-9-6-4,7-3-8,2-3 16,0-4-27,0-12-5,11-10 1,9-17-8,7-16 6,2-16-8,0-13 1,0-11 1,9-10-2,-1-10 0,17-12 0,8-4 0,15-10-3,0 4 0,8 5-10,-9 9 11,-5 23-12,-6 20 6,-18 24 8,-14 26-2,-9 16 2,-12 16 0,-8 9 1,-4 5 0,0 4 1,0 2-2,0 2 0,0 0-10,-13 0 9,-16 13-1,-14 19 2,-7 11 5,-14 10-5,-2 3 0,-1-6 0,9-8 3,12-8-2,9-14-1,16-6 1,9-5-5,3-5 4,9-4-3,0 0-3,0 0-18,27-21 17,25-19 6,10-10-5,7-6 6,-5-4-7,1 4 7,-7 1-2,-2 7 4,-12 12-2,-3 11 1,-12 9 0,-12 7 6,-1 9-6,-3 0 0,3 9 9,-1 30-4,1 15 7,4 10 1,-2 6-5,9-3 0,-5-13-8,5-13 0,-1-20-1,1-17-19,-17-4-53,-4-23-73</inkml:trace>
  <inkml:trace contextRef="#ctx0" brushRef="#br0" timeOffset="55399.1842">23194 8909 223,'4'-16'39,"-4"16"9,0 0 16,0 0-9,0 0-22,0 0-28,0 18-4,0 18-1,-2 12 14,-9 13-1,-3-3-2,8-4-11,-3-8 0,7-11 0,2-6 3,0-11-3,0-7 0,0-8-2,0-3-2,0 0-15,2-8 19,23-30 0,8-16-10,5-6-4,0 7 1,-14 16 10,-8 18 1,-9 14 2,-7 5 0,0 0 0,0 12-12,2 20 4,2 12 8,3 6 7,-3-2 7,6-9-13,-6-10 0,7-9 2,-7-11-3,6-9 0,-2 0 4,13 0-1,8-37 14,4-15-11,13-22-3,4-2 1,-6 3-1,-13 17-2,-6 23-1,-21 18 1,-4 11 10,0 4-11,0 0-8,-11 22-56,3-4-4,-4-2-62</inkml:trace>
  <inkml:trace contextRef="#ctx0" brushRef="#br0" timeOffset="55905.9477">24253 8223 66,'33'-34'215,"-26"24"-176,-5 2-6,-2 2-5,0 2-15,0 4-8,0 0 2,-7 0-7,-26 0 0,-7 7 0,-1 10 0,6 1 4,8-4-4,8 0 0,-2-2-4,5 1 3,14-6-1,2 0-12,0-3-6,0-1 10,0 2 5,0 1 5,5-1 7,4 9-4,-3 4 4,1 13-3,-7 8-2,0 14 7,-7 5-2,-15 5 10,7-5-1,-6-7 3,15-5-6,6-5 3,0-7-13,0-5 3,15-4-6,12-11 0,4-4 8,10-10-7,3 0-2,12-12-2,-7-14-53,0-4-4,-12 2-20,-29 17 15,-4-1-27</inkml:trace>
  <inkml:trace contextRef="#ctx0" brushRef="#br0" timeOffset="56166.7968">24647 8300 7,'0'-26'293,"0"19"-263,0 3 5,0 4 5,0 0-6,0 0-29,0 0-5,0 14-12,0 23 12,0 10 2,0 6 11,0 1-2,0-6-9,5-7 3,-3-8-3,-2-8-2,0-12 0,4-10-30,4-3-57,-4-7-86</inkml:trace>
  <inkml:trace contextRef="#ctx0" brushRef="#br0" timeOffset="56591.8519">24772 8197 126,'-18'-8'144,"18"4"-144,0 2-1,0 1 1,0-2 0,0-1-9,12-1 3,17-8 6,6-3 4,9-1 6,1 0-8,5 3 10,-8 2-7,-9 6 0,-4 2 3,-6 4-4,-8 0 6,-9 0-5,6 16-1,-1 12 3,-5 10 10,4 10 16,3 7-6,3 11-10,3 2-2,8 2 8,2-4-7,-4-8-7,-5-7-6,-9-11-3,-2-7 5,-9-6-5,0-1-2,-13-2 2,-25 5 7,-9-4 1,-5-1-3,8-4-5,13-8 0,19-4-14,12-5-64,0-3-42,23 0-133</inkml:trace>
  <inkml:trace contextRef="#ctx0" brushRef="#br0" timeOffset="56946.7455">26060 9046 231,'8'7'72,"-6"-4"-58,0-3 5,9 0 18,3 0-35,3 0 3,3 0 14,1-6-6,-8-1-13,-11 0 0,-2-2-5,0 6-63,0-4-122</inkml:trace>
  <inkml:trace contextRef="#ctx0" brushRef="#br0" timeOffset="57094.6592">26060 9046 272,'-93'-109'54,"93"97"-25,11 0 14,23-2 11,1 1-18,7 1-28,3 3-5,-7 1-2,-7 4-1,5 2-5,-34 0-74,5-4-108</inkml:trace>
  <inkml:trace contextRef="#ctx0" brushRef="#br0" timeOffset="58571.1205">26703 8678 181,'-2'0'24,"2"0"-14,0-5 1,0-5 55,0 1-14,0 4-21,0-2-15,0 1-2,2-2 12,9-2-5,5-4-15,10 0-6,10-2-6,6 4 6,-2 2-2,1 6 0,-12 4 1,-12 0-4,-3 0 3,-3 0-1,-7 10-8,0 8 10,-4 4-5,0 7 6,0 1-4,-2-1 4,-17 0 0,-10-1 7,2-6 0,4-6 3,15-6-10,6-8 1,2-2-1,0 0-18,0 0 3,10 1-18,17 6 33,9 1 5,6 2-5,-6-1 2,2 3-1,-11 1 1,-8-1 4,-5 0 2,-3 2 3,-11 1 3,0 2-5,0 4 1,0 4 4,-15 8-7,-28-1 15,-8-1-10,2-4-7,-1-9-5,15-9-36,8-2-37,25-7-16,2 0-39</inkml:trace>
  <inkml:trace contextRef="#ctx0" brushRef="#br0" timeOffset="58887.979">27677 8557 231,'13'-17'45,"-11"17"-19,-2 0-26,0 10 1,0 26 7,-13 14 21,-9 7-4,-5 1-10,0-2-13,-2-3 7,2-2-6,-1-3-1,8-10 0,-3-3-1,6-11 1,1-2-2,3-8-12,-1-9-70,12-5-36</inkml:trace>
  <inkml:trace contextRef="#ctx0" brushRef="#br0" timeOffset="59119.8972">27393 8703 271,'21'-27'53,"-7"26"-23,1 1-25,3 0 23,1 0-14,4 15 0,4 17 4,2 7-10,0 7 4,0 2 0,-8-2-11,0-8 7,-3-6-6,4-10-4,-4-9-4,-12-13-73,4 0-79</inkml:trace>
  <inkml:trace contextRef="#ctx0" brushRef="#br0" timeOffset="59380.7766">28089 8407 289,'14'-26'54,"-14"23"-51,0 3 2,0 0 36,0 0-41,0 32-2,0 16 2,0 16 8,0 6 12,4 4-13,5 3 10,-3-5-9,4-4-3,1-10-1,-5-14-1,-2-12-6,4-10-18,-6-22-49,0 0-85</inkml:trace>
  <inkml:trace contextRef="#ctx0" brushRef="#br0" timeOffset="59594.6769">28354 8955 231,'11'0'95,"-11"0"-78,0 0 13,0 0 11,0 0-26,0 0-11,-2 0-1,-13 0 7,-1 0-8,5 0-2,9 0 0,2-11-2,0-8-8,17-3-7,14 5-24,-15 14-39,-5 3-48</inkml:trace>
  <inkml:trace contextRef="#ctx0" brushRef="#br0" timeOffset="60109.5411">28568 8017 41,'7'-6'47,"-7"6"15,0 0-41,-29 0-17,-2 0-4,-9 0-3,9 0 3,4-3 0,14-11 5,13-1 14,0-3 0,0-7 0,6 0-4,17 0-14,6 2 3,4 6-1,7 4-2,2 7 5,3 3 5,-7 3 19,-9 0-11,-9 0-11,-9 4 1,-5 14-9,-6 6 6,0 10 2,0 9 15,-8 3 5,-13 2-4,0-2-16,-8-4-2,2-1-3,-2-8-3,2-1 0,0-6-38,23-24-80,2-2-152</inkml:trace>
  <inkml:trace contextRef="#ctx0" brushRef="#br0" timeOffset="67088.9469">22189 12242 275,'0'-2'55,"0"0"-37,0 2 4,0 0 26,0 0-8,0 0-36,0 0-3,0 0-1,0 0 4,0 0-4,0 2 1,0 22 0,-5 17 3,-9 14-3,-3 9 6,-1 2-4,5-4 1,9-7-8,-2-11 4,6-10-13,0-7 1,0-13-11,0-7 0,8-7 3,9 0-14,10-7 7,6-24 21,10-10 6,1-6 0,4 1 2,-15 10 0,-6 10 18,-12 12-7,-13 9 4,-2 5-4,0 0-1,0 0-12,0 5-7,0 14 7,0 7 8,0-4-5,0-1-1,0-3-2,0-4-1,2-2-2,8-2 3,-8-3 0,7 1-1,-3-1 0,6-5 0,3-2-2,10 0 3,10-22 1,15-24 2,0-16 12,4-6 32,0 1-18,-17 9-2,-3 12-14,-14 11-13,-5 12 3,-3 7-3,1 2-6,3 4-23,3 3-55,-11 7-26,-6 0-76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4:25:58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4213 14726 277,'4'-8'26,"-4"7"-23,0-2 14,0 3 24,0 0-9,0 0-13,0 0 0,0 0 5,0 0 3,0 0-1,0 0-3,0 0-14,0 4-6,-8 22-1,-19 14 8,-7 15-9,1 10 1,-6 7-2,10 6 0,0-8-2,10-8-4,9-15 1,10-10-5,0-16-9,0-7 5,12-7-13,15-7 2,2 0-1,4-1 12,1-26 8,-1-3 6,0-6 0,1-5 0,-5 0 0,-5-2 5,-5 1 6,-9 8-4,-5 5 1,-5 8 3,0 7 3,0 6 6,-15 6-13,-6 2-1,-1 0 2,-3 0 13,6 0-17,0 10 7,4 2-10,1 5-1,6-5-3,3 2-32,5-9-47,0-5-69</inkml:trace>
  <inkml:trace contextRef="#ctx0" brushRef="#br0" timeOffset="276.8425">4643 14941 144,'15'-5'58,"-15"5"-38,0 0 13,0 5 29,0 16-16,0 4-20,0 5-9,0 7-5,0-2 0,-9 0 3,5-1-5,-5-2-8,3-4-2,-4-2 0,0-8-38,7-18-32,-1 0-75</inkml:trace>
  <inkml:trace contextRef="#ctx0" brushRef="#br0" timeOffset="503.7123">4554 15083 355,'0'-8'69,"0"8"-49,0 0-2,0 0 0,0 0-3,18 0-3,-1 11-3,6 8-4,-1 13 0,0 1-5,-2-2 5,1-2-5,0-9-17,2-14-49,-19-6-40,4 0-97</inkml:trace>
  <inkml:trace contextRef="#ctx0" brushRef="#br0" timeOffset="892.489">4873 14943 340,'0'-16'66,"0"16"-66,0-4 0,0-1 2,0 0 8,0-4-4,0 0 8,0-5 5,0-4-16,9 0-1,6 2 0,1 3 5,-8 6-1,6 0-2,-7 5-1,-3 2 0,0 0 2,-1 0-4,-1 0 1,0 0-1,-2 0 2,0 0-3,0 0 0,0 0-4,0 0 0,0 0 2,0 0-1,0 0 3,0 0 0,0 0-14,0 0-12,0 0 3,0 0-6,0 0-38,0 0-23,0 0-3,0 0 30</inkml:trace>
  <inkml:trace contextRef="#ctx0" brushRef="#br0" timeOffset="1260.279">4957 14793 99,'0'-5'80,"0"4"-27,0-2 3,0 2 6,0 1-6,0 0-10,0 0-20,-4 0-16,-1 0 8,-3 22-8,-6 14-7,-1 20-2,-4 9 0,11 10 0,1 0-1,5-10 0,2-12-1,0-13 1,4-12 0,9-10-3,10-9-2,2-6-11,-1-3-15,4-14 8,7-18 10,-6-10 13,-6 2 2,-9 3 4,-5 7 0,-9 6 6,0 4 3,0 4 2,-18 4 3,-8 0-13,-3 4-5,0 1 15,2 6 4,7-1-7,9 2-13,6 0-1,5 0-26,0 0-77,0 0-85</inkml:trace>
  <inkml:trace contextRef="#ctx0" brushRef="#br0" timeOffset="3897.4836">17737 12214 97,'-11'-2'127,"2"2"-87,7 0-17,2-3 34,0 2-3,0-1-15,0 0-20,0-1-12,0 2-1,0-1-6,0-2-2,13-3 2,16 0 5,9-3-4,-1-5-1,11 3-6,-6-2-18,-4 2 2,-2 5 22,-9 2 1,-8 5-1,-3 0-2,-7 0 1,-5 9-7,-2 10 8,-2 8 13,0 4-4,0 4-5,-11 3 2,-13 0-4,-10 0-1,-1-4-1,-5-2-6,-3-2-4,10-9 4,8-7 4,12-9 1,13-5 0,0 0-5,0 0-37,15-21 35,22 0 8,0-1 10,3 2-9,-2 6 0,-7 2 1,-2 9 6,-11 3 1,-3 0-2,-3 0 8,-1 5-9,-7 17 2,4 6 5,-8 4 8,0 7-12,0 2-2,-23 2 0,-8-3-3,-7-2-4,0-9 0,0-4-22,9-13-29,25-12-25,4 0-35</inkml:trace>
  <inkml:trace contextRef="#ctx0" brushRef="#br0" timeOffset="4130.3512">18430 12288 183,'54'-26'60,"-54"26"8,0 0-5,0 0 16,0 0-27,0 10-31,0 20-6,-11 16-3,-9 10-9,-5 7-3,-4 0-9,2-2-25,0-13-37,10-14-6,3-10 0,12-24-2,0 0-38</inkml:trace>
  <inkml:trace contextRef="#ctx0" brushRef="#br0" timeOffset="4319.2419">18301 12376 30,'0'-32'199,"0"32"-135,0 0-31,0 0 0,17 10 17,8 12 5,4 0-16,4 1-25,4-3-9,-6-6-1,-3-1-4,1-5-31,-29-8-68,3 0-76</inkml:trace>
  <inkml:trace contextRef="#ctx0" brushRef="#br0" timeOffset="4821.9546">18758 12209 229,'0'-22'24,"0"11"-20,0-2 0,13 1 9,12 2-6,8 0-1,8 2 2,1 2 2,0 4 4,-6 2 13,-7 0 3,-3 0 1,-12 18 6,-1 11 3,-11 7-19,-2 6 3,0 4-12,-19 5-5,-15-5-7,0-7-11,10-11-47,8-10 17,14-10 30,2-5-8,0-3-13,14 0 32,14-15 4,15-5 18,-3 5-6,1 2 6,-6 9 0,-6 4-5,-2 0-1,-12 0-14,-4 20 6,-8 8-6,-3 11 6,0 5 3,-14 4 0,-17 0-7,-7 0 2,-5-4-4,-1-5 4,-1-8-6,-1-2 3,4-12-3,1-5-2,12-12-22,29 0-75,-2-4-129</inkml:trace>
  <inkml:trace contextRef="#ctx0" brushRef="#br0" timeOffset="8673.2567">18590 5891 221,'-29'-10'11,"25"10"-1,4 0-6,0 0-4,0 0 14,0 0 3,0 0 3,0 0-3,0 0-3,0 0 4,12-6-10,15-6-2,8-12-6,19-14 0,5-14 0,-3-12-3,2-8 3,-6-4-8,-13 3 3,-10 13 3,-8 14-1,-19 16-1,-2 12-3,0 10 7,0 6 0,0 2-2,0 0-7,-14 16 9,-17 31 3,-13 20-3,-6 21 0,4 11 8,1 3-5,3 0 8,13-10-2,2-13-2,12-11-2,3-15-5,10-9 0,0-7 0,0-14 0,2-2-21,0-9-1,-2-1-28,2-11-31,-5 0-27</inkml:trace>
  <inkml:trace contextRef="#ctx0" brushRef="#br0" timeOffset="8854.1554">18870 6036 39,'21'-27'131,"-21"24"-84,0-1-6,-8-1 3,-15 1-6,-4 4-5,-8 0-4,-14 0-29,-2 16 0,-3 7-1,10-3-45,30-15-23,14-2-52</inkml:trace>
  <inkml:trace contextRef="#ctx0" brushRef="#br0" timeOffset="9050.042">18959 6006 182,'13'22'5,"-13"-2"24,0 6-2,0 1-13,0 2-9,0-5-5,2-4 2,7-3-2,-7-17-8,0 0-68</inkml:trace>
  <inkml:trace contextRef="#ctx0" brushRef="#br0" timeOffset="9221.9667">19050 5839 272,'9'-11'25,"-9"11"-25,0 0-18,0 3-14,0 8-89,0 1 59</inkml:trace>
  <inkml:trace contextRef="#ctx0" brushRef="#br0" timeOffset="9459.8303">19273 5796 375,'9'-3'49,"-9"3"-49,0 0-4,0 0 4,2 28-13,0 16 13,0 12 6,-2 4-5,2-3 0,1-5-1,2-9-25,-3-5-35,-2-38-48,0 0-50</inkml:trace>
  <inkml:trace contextRef="#ctx0" brushRef="#br0" timeOffset="9738.6724">19616 5796 92,'16'-15'269,"-16"15"-214,0 0-37,0 0-9,0 3-9,0 26-1,0 15-4,0 16 4,0 6 2,-4-1 0,-8-9 0,10-10 0,0-12-2,2-10-9,0-6-4,0-6 6,0-6-26,8-4-47,4-2-55,-8 0-20</inkml:trace>
  <inkml:trace contextRef="#ctx0" brushRef="#br0" timeOffset="10131.4455">19703 5951 221,'0'-24'76,"0"22"-19,0 2-18,0 0 2,-9 0-27,-2 0-14,-9 0-4,6 12-2,1 2 5,5-2-9,-2-4 5,4 0 1,-3-2-13,-1-1 7,2-3 5,-5-2-1,1 0 2,6 0 2,1 0 2,5 0 6,0 0 2,0 0 12,0 0-9,0-2-7,0 2-4,0-2-3,7 2-8,9 0 10,1 0-5,6 0 0,-3 0-9,7 0 8,-3 0 5,0 0-2,3 0 4,0 0 0,0 0 3,0 0-5,-10 0 2,-17 0-50,0 0-63</inkml:trace>
  <inkml:trace contextRef="#ctx0" brushRef="#br0" timeOffset="10263.3714">19703 5951 200</inkml:trace>
  <inkml:trace contextRef="#ctx0" brushRef="#br0" timeOffset="10540.2134">19703 5951 200,'129'88'31,"-129"-77"-24,0-1 1,0-3-8,0 0-3,0-2-4,16-2-6,11-3 13,2 0 3,0 0 7,-5 0-9,-6-10 4,-16 2-4,-2 4 5,0 1-6,-4 3-4,-23 0-7,-6 0 8,-3 10 3,3 10 0,2 3 1,6 3 3,2 2 6,13-1-3,5 4 15,5-3-4,0 0 2,24-4-3,19-7-9,13-12-5,8-5 5,14-5-2,-2-30-6,-3-7-15,-6-9-37,-51 28-29,-7 0-71</inkml:trace>
  <inkml:trace contextRef="#ctx0" brushRef="#br0" timeOffset="10809.0584">20334 5935 113,'11'-28'91,"-11"28"-18,0 0-9,0 0-24,0 0-16,0 0-24,0 18-11,0 12 11,0 8 8,0 3-7,0-8 4,-2-6-4,-7-11-1,7-8 0,2-4-13,0-4 5,0 0-4,0-2 12,13-28-1,14-12 0,10-14 1,13-1 13,-1 3-6,4 6 4,-4 14-10,1 8 3,-10 14-8,-7 9-25,-33 3-83,0 0-67</inkml:trace>
  <inkml:trace contextRef="#ctx0" brushRef="#br0" timeOffset="12762.2652">14781 9878 136,'-35'12'38,"12"-7"-21,-6 2 0,0-2 4,-4 0 10,-5 1 0,7-2 10,-2 1-18,-4 0-4,4 2-12,-5-2-6,-4-1 1,-3-4-2,-9 0 0,4 0-2,-8-9 1,0-16 1,-7-6 0,5-3 4,0-4-4,2-1 0,4-7 0,3-3 2,13-6 2,2-3-3,16-3-1,9-10-1,11-7-1,0-10-13,16-9-21,24-3 10,6 0 21,8 8 5,6 12-21,0 12-10,9 14 16,1 11-1,3 12 11,-2 6 5,10 13 1,-5 10 5,-3 2 9,0 2-11,-3 26 7,-3 8-5,-7 11 0,0 9 5,0 10-7,3 11 1,-7 14-5,-8 4-2,-7 2 1,-10-2 0,-14-11 1,-5-9 1,-8-14 0,1-10 0,-5-10-1,0-2 3,0-3-3,-23 2 2,-21 6 1,-14 2-3,-18 6-7,-4-2-19,4-1-16,9-9-13,11-10 25,43-30 8,11 0-30</inkml:trace>
  <inkml:trace contextRef="#ctx0" brushRef="#br0" timeOffset="14355.8772">14291 8918 137,'0'-25'47,"0"1"-10,0-5 1,0-6-6,0-7 3,0-2 2,0-4-4,2-3-22,7 1 0,-1 0-7,4-5-3,3-3 3,1-7-4,7-12-2,-4-9 2,8-12-4,4-16-4,5-17-4,-1-14 1,6-8 9,5-6 2,6 2-2,-3-1 2,14 6-8,-1 4-2,9 5 1,3 8 8,4 9-1,2 0 2,5 2-6,11-1 4,6 3-7,12 4-4,4 5 5,9 3-3,0 4 10,2-6 0,5-1-5,0 7 5,-10 12-14,-5 12-7,-12 11-2,-7 11 24,-11 8 5,-8 12-5,-21 10 1,-16 6 2,-6 5-1,-11 4 8,-9 3-4,-5 1-2,-9 3 9,6 3-5,-8-2 2,-2 2 2,0-2-11,0 0 11,0 0 3,0 2-15,0-3-3,-16-1-8,-3 4 2,-4-1 9,-2-2-2,5 3 2,5 0 4,1 1-4,10 1-3,-1 2-6,5 1-26,0-3 22,0-3-14,25-2 16,4 1 9,15-4 3,1 3-2,-1 2 2,-3 6-1,-10 0 7,-7 0-7,-10 16 2,-3 17 1,-11 6-3,0 14 33,-13 7-4,-16-2 8,0-6-18,2-6-15,2-8 0,19-33-4,-7-5-68</inkml:trace>
  <inkml:trace contextRef="#ctx0" brushRef="#br0" timeOffset="15587.387">18258 3916 40,'10'-16'328,"-10"11"-319,0 5 0,-21 0-9,-12 5 6,-19 27-4,-8 15 0,2 6 1,8 3-3,0 1 0,17-7-1,6-4 2,10-6-2,7-8 1,10-6-2,0-8-1,25-8-39,31-10-21,21 0 37,18-16-26,-6-14-51,-14 5 29,-17 6 55,-16 6 15,-13 8 4,-8 1 53,-13 2-15,-1 2 0,-7 0-16,0 0 5,0 0-25,0 11 17,0 4-7,-20 2 8,-11 4 1,-12-5-9,-1-7-3,-5-6-8,9-3 2,13 0 3,14-22-6,13-14-17,0-8-40,33-7-36,16 5 79,-2 9 14,-5 15 1,1 11 11,-14 11 15,-2 5-2,-14 31-8,-11 10-17,-2 8 9,0 0 1,-2-8 0,-19-6-2,4-11-8,10-29-42,-2 0-117</inkml:trace>
  <inkml:trace contextRef="#ctx0" brushRef="#br0" timeOffset="15928.1922">18482 3979 222,'17'-7'31,"-12"7"-31,6 24 0,2 17 6,-1 9 9,-6 4 8,1 0-18,-3-4 0,-4-11-3,2-10-1,6-14-1,-2-13-6,-2-2-1,15-11 7,0-31 29,10-17-21,4-14-7,6-8 5,1-4 2,-5 6-7,3 17 0,-18 22 12,-7 20 12,-7 16 9,-6 4-34,4 0-12,-2 31-10,9 14 7,0 11-20,7-2-29,-12-32-4,8-12-36</inkml:trace>
  <inkml:trace contextRef="#ctx0" brushRef="#br0" timeOffset="16091.0985">19319 4110 227,'37'14'57,"-31"-11"-41,9 2-16,8 2 18,8-1-15,12-1-3,12-5 0,5 0-31,0 3-22,3-2-22,-47-1 15,-1 0-21</inkml:trace>
  <inkml:trace contextRef="#ctx0" brushRef="#br0" timeOffset="16264.0013">19955 4160 101,'67'0'89,"-31"0"-26,-1 0-10,15 0-33,0 0-20,8 0 0,9 0-22,1 0 8,7 4 2,10 0 3,6-4 9,7 0 5,10 0 13,-4 0 14,8 0-7,1 0-19,5 0-6,-87 0-37,0 0-149</inkml:trace>
  <inkml:trace contextRef="#ctx0" brushRef="#br0" timeOffset="48817.4813">20336 7561 86,'-8'0'72,"0"0"-35,4 0-14,-7 0 10,5 0 17,-4 0-2,1 0-20,5 0-16,4 0-12,0 0 2,-2 0-4,2 0 2,0 0 0,0 0 0,0 0-5,0-1-7,2-6-4,21 4 16,10-6 2,7 1 0,3 0 1,-8 3 3,3-2-4,-11 5-1,-10 2-1,-5 0-4,-10 0-14,-2 0-19,0 0-25,0 5-28</inkml:trace>
  <inkml:trace contextRef="#ctx0" brushRef="#br0" timeOffset="49612.6803">20265 9381 189,'-5'-3'72,"5"-1"-72,0 0-4,0 1 4,7-1 0,13-3 3,0 2 7,3-2-4,4 2 5,-4-2-9,4 1-1,2-1-1,-4 2-6,-21 3-23,1 0-123</inkml:trace>
  <inkml:trace contextRef="#ctx0" brushRef="#br0" timeOffset="50617.9345">20260 11122 195,'0'0'47,"0"0"-47,0 0-8,0 0 8,7 0 0,13 0 3,-4-7 16,1-1-5,-1 2 0,-1-2 3,4 2-7,-3-3-1,-1 4-9,1-1-1,-3 3-11,-5 0-20,4 1 3,-10 2-13,-2-2-55</inkml:trace>
  <inkml:trace contextRef="#ctx0" brushRef="#br0" timeOffset="72121.9256">22855 1083 162,'9'4'38,"-5"-4"-34,-4 0 8,2 0 58,4 0-7,-6 0-32,0-2 14,0-2-14,0 4-14,0 0-14,0 0-3,0 0-4,0 0-6,0 0 5,0 0-3,0 0 0,4 2 5,0 16 3,5 10 0,7 7 2,-5 12-1,2 9 1,-4 10-2,2 13 0,1 11 2,-8 9-2,-2 8 0,5 4 0,-7 2 2,0 1-2,0-5 0,0-7 1,0-5 6,0-1-5,0-2-1,0-2 1,0-5 0,0-9-2,0-10 0,-2-6 1,-7-8 0,7-11-1,-6-11 0,6-11 0,2-8 1,0-3-2,0-8 1,0 0 0,0-2 1,0 0 0,0 0-1,0 0 2,0 0-2,0 0 2,0 0-2,0 0 0,0 0-2,0 0 1,0 0 1,0 0-1,0 2 2,0-2-1,0 0 1,0 0 0,0 0 2,0 0-3,0 0 0,0 0-1,0 0-1,0 3 2,0 9-5,0 7-36,10-9-25,1-5-74</inkml:trace>
  <inkml:trace contextRef="#ctx0" brushRef="#br0" timeOffset="73086.493">23140 2389 140,'-6'11'0,"1"-9"-2,5 0 2,0-2 7,0 0 1,0 0 4,0 0 10,0 0 8,0 0 3,0 0-4,0 0 1,0 0-16,7 0-9,22 0-3,18 0 2,11-10 2,11-4-5,4 0 11,-1-1 4,-3 2-7,-11 3-1,-6 4-2,-15 0-2,1 4 2,-13 0-6,-8 2 1,-10 0 4,-2-2-3,-5 2 17,2-3 4,-2 3-15,0 0-2,0 0-5,0 0-1,0 0 1,0 0 0,0 0-2,0 0 0,0 0-4,0 0-30,0 0-65,0 0-65</inkml:trace>
  <inkml:trace contextRef="#ctx0" brushRef="#br0" timeOffset="73699.2221">22492 2259 193,'15'-3'60,"-15"3"-36,0 0-1,0 0 23,0 0-24,0 0-18,0 0 1,0 0-1,0 0 19,0 0 16,-24 0-8,-12 0-10,-21 0-21,-11 0 5,1 0-2,7 0-3,6 0 0,8 0-2,6 0 3,9 0-1,11 0 0,6 0 0,12 0-2,2 0 2,0 0-12,0 0-30,22 0-41,-6 0 22,6 0-89</inkml:trace>
  <inkml:trace contextRef="#ctx0" brushRef="#br0" timeOffset="90141.0811">17441 5869 37,'13'10'125,"-13"-8"-95,0 3-21,0 0 4,0 1-8,0 2-2,0 3 4,0-2 4,0 0 0,0-2-2,0-2-5,0-2 10,0-1 5,0 0-9,0-2-5,0 0-3,0 0-2,0 0 0,0 0 1,0 0-2,0 0 1,0 5-2,0 4 2,0 7-5,0 12 5,0 13 0,-4 8 0,-1 9 0,1 12 3,-8 3-3,-1 4 2,-5-9-2,5-10 2,-5-12-2,5-10 1,-3-8 2,3-7-3,-1 0 2,-1-1 4,-1 2-6,1-1 4,1-3-4,5-9-2,9-4-1,0-5-6,0 0 4,0-5 5,29-25 1,13-14 17,3-5-8,-5 0-9,-7 5 4,-6 6-2,-2 6-2,-7 3 4,-1 8-4,4 6-2,-4 5 1,-1 6-4,-3 3 3,-1 1-5,-8 0-10,-2 0 1,-2 8 5,0 16 10,-2 10 6,-29 7 3,-10 8 7,-3-5-11,9-6-2,-1-8 2,18-9-5,3-6 3,5-6 0,-1-8-2,7-1 16,-10 0 3,-1-10 0,-3-22-16,-5-6 0,6-4 1,3 6-5,3 6 2,7 9-2,0 7 1,-1 4-1,0 5 3,5 1-2,-2 0 4,0 0 3,-3 0-3,5 2-2,0 0-3,0-3-1,0 0-20,9 1-65,5-5-95</inkml:trace>
  <inkml:trace contextRef="#ctx0" brushRef="#br0" timeOffset="133360.4921">5436 4271 250,'-6'0'40,"6"0"-27,0 0 8,0 0 11,0 0-6,0 0-17,0 0 1,0 0 5,0 0-2,0 0-4,0-8-7,0-10-2,11-9 1,13-9-1,10-9-1,9-5-8,3-5-11,3 2 11,4-8 9,1-1 0,6 2-4,9 3 5,7 6-1,11 4 0,9 3-2,11-4 2,0 4-5,-3 2-7,-7 4 9,-13 5 0,-8 5 3,-11 2-1,-14 4 2,-9 2 0,-11 4-1,-6 4 0,-7 4 3,-7 0-3,-2 2 0,-5 4 0,-4 0 1,0 2 2,0 0 2,0-2-5,-29-1-19,-11 0-16,-4 3 18,-3 0 16,7 0 2,2 0 0,9 0-1,11 0 0,7 0 7,11 0-4,0-2-3,0-1-7,22-4-21,19 2 28,7-2 3,6 2-1,-7 2-2,-5 1 0,-6 2 0,-12 0 0,3 0 2,-10 0 4,-3 8-6,-3 16 6,-11 17 10,0 12 6,-29 12-3,-15 6-11,-1-10-8,28-50-31,12-11-176</inkml:trace>
  <inkml:trace contextRef="#ctx0" brushRef="#br0" timeOffset="134655.9607">7425 3016 348,'-16'0'0,"16"0"-15,0-19 6,2-4 9,19-3 1,1 1-1,2 5 0,-1 5 0,-1 2 2,1 6-4,0 4 2,9 3 0,1 0-2,3 0-2,-2 3 4,-5 14-1,-10 5 2,-9 9 4,-10 6-5,0 11 7,-25 5 8,-10-2-13,1-10-2,14-17-1,6-11-2,14-10 3,0-3-16,0 0 0,0 0 3,16-8-11,22-16 24,7 0 14,1 4-4,-3 8 1,-10 5-5,-6 7-6,-5 0 0,0 5 0,3 19 23,-7 5-9,2 6 2,-12 3-6,2-2-7,-10 0 2,0-2 1,-10 3-3,-27 6 10,-21 0-13,-9-2-4,5-6-31,14-11-18,40-24-2,8 0-82</inkml:trace>
  <inkml:trace contextRef="#ctx0" brushRef="#br0" timeOffset="135258.6393">8528 3421 307,'-2'0'82,"2"0"-77,0 0-3,0 0 23,0 0-4,11 0-21,20-4 0,14-8 6,18-6 10,3 0-12,1-6-4,-7 3-16,-6 2-39,-43 10-27,-7 4-157</inkml:trace>
  <inkml:trace contextRef="#ctx0" brushRef="#br0" timeOffset="135520.4999">9090 2779 390,'0'-27'72,"0"25"-61,0 2-4,0 0-2,0 7-5,0 35-12,3 21 12,5 13 1,5-5 4,1-6-5,1-14 1,-1-8 0,1-6 0,-1-10-1,-1-5 0,-13-22-8,0 0-132</inkml:trace>
  <inkml:trace contextRef="#ctx0" brushRef="#br0" timeOffset="136526.0286">9710 3337 401,'-2'0'2,"2"0"-2,8 0 0,34 0 17,14-6 13,7-6-21,-5 2 8,-5-1-14,3 5 4,-4 1-4,-4 0-3,4 1-4,-46 1-74,-6 1-86</inkml:trace>
  <inkml:trace contextRef="#ctx0" brushRef="#br0" timeOffset="136735.9038">9899 3196 358,'-22'0'51,"22"0"-51,0 0 0,0 0 15,0 14-15,0 20 0,16 9 9,-1-2-5,1-2 0,-3-6-3,1-1 0,-6-1-2,6-6-9,-9-20-91,-1-5-76</inkml:trace>
  <inkml:trace contextRef="#ctx0" brushRef="#br0" timeOffset="137032.7348">10666 2845 126,'16'-30'290,"-16"28"-247,0 2-23,0 0 9,0 0-14,0 17-15,0 26-2,2 23 2,7 15 4,0-3 3,6-2-7,1-8 0,4-8 3,-6-6-2,1-10-1,-3-5 0,-6-7 1,-2-6-3,-4-26-81,0 0-125</inkml:trace>
  <inkml:trace contextRef="#ctx0" brushRef="#br0" timeOffset="137454.4927">11366 3296 318,'-11'5'106,"11"-5"-106,0 0-58,0 0 58,16 0 13,26-3-3,14-11-5,2-2-3,-2 4-1,-6 0-1,-36 8-9,-1 2-134</inkml:trace>
  <inkml:trace contextRef="#ctx0" brushRef="#br0" timeOffset="137928.2217">12273 2823 512,'18'-20'23,"-18"20"-23,0 0 2,0 0 22,-4 2-24,-25 42-4,-14 28-1,-8 28 4,8 13-2,20-7 2,15-20-14,8-23 6,12-22 9,19-15-3,11-9-1,3-15 2,-3-2-3,0-7 5,-5-26 6,-16-11-4,-9-10-2,-12-8-1,0 4-11,-41 5-23,-7 7 14,-15 12 15,-2 5-3,-2 8-16,5 3 25,11-2 1,13 4 12,16-1 5,8 3-5,12 3-4,2-4-5,0 1-4,4 0-24,21 2 3,6 4 11,7 6-5,-3 2-7,6 0-4,-30 0-27,3 6-36</inkml:trace>
  <inkml:trace contextRef="#ctx0" brushRef="#br0" timeOffset="138364.0215">12761 3396 259,'14'0'0,"3"0"-1,6 0 1,-1 0 7,7-5 4,7-7 22,-5-3-8,-2 3 21,-2 1-15,0-2-18,0 4-8,-6 3-5,2-1-17,-21 7-54,-2 0-53</inkml:trace>
  <inkml:trace contextRef="#ctx0" brushRef="#br0" timeOffset="138691.8314">12879 3205 368,'-4'3'71,"4"-3"-53,0 0 25,0 0 10,0 0-45,0 2-7,0 5-2,0 10-9,0 13 8,0 15 1,0 13 2,0 2 3,0 4-4,0-6 0,0-3-1,0-9-2,0-11-15,2-7-11,-2-28-40,2 0-44</inkml:trace>
  <inkml:trace contextRef="#ctx0" brushRef="#br0" timeOffset="141319.8567">13974 2706 105,'36'-5'17,"-21"5"0,-2 0-1,-1 0 18,-1 0-3,-7 0-5,4 2-11,-8 1-3,0 0 2,0-3 2,0 4-1,0 6 7,0 5-17,0 18 7,-8 11 5,-11 10-7,-6 4 2,-2 3-4,9-6-4,-4-4 1,11-13-5,0-11 0,2-6 2,5-10-1,1-4-1,-4 0 5,5-4-3,-4 1 4,-3 1 2,-5 2 6,-1 1-6,1-2-7,1 0 5,-1-2 8,6-2-14,1 2 3,3-4-3,4 0 0,0 0 0,0 0 1,0 0-1,0 0 0,0 0 1,0 0 2,0 0-3,0 0 5,0 0 4,0 0-6,0 0 1,0 0-4,0 0-2,0 0 1,0 0-22,0 0-54,0 0-57</inkml:trace>
  <inkml:trace contextRef="#ctx0" brushRef="#br0" timeOffset="141902.529">13729 2837 324,'-7'-2'62,"7"2"-62,0-2 0,0 0 25,0 1-13,0-6-8,0-1 19,2-11 4,12 2-19,-1-7-7,8 2-1,-2 2 0,10 4-1,10-1 0,5 8 0,7 2-2,2 7 3,-6 0-8,-7 0 1,-13 16 4,-2 13 1,-9 5 2,-10 10 4,-1 11-1,-5 6 8,-7 11-6,-24 8 1,-16 1 0,-11 0-5,-7-11 5,5-12-4,0-11-1,8-9 3,17-15-4,12-9 1,17-10-1,6-4-1,0 0 0,0 0 1,9 0 0,31-18 0,12-10 8,10-1-6,-2 4 0,-2 1-1,-5 5-2,-8 5-7,4 5-23,-42 6-57,-3 2-70</inkml:trace>
  <inkml:trace contextRef="#ctx0" brushRef="#br0" timeOffset="142274.3155">14723 3268 162,'0'0'236,"0"0"-197,0 0-34,0 0 20,0 0 3,13 0-24,18-8-2,12-2 10,1 0-7,4 2 5,-11 2-6,3 0-4,-6 3 0,0-2-32,-32 3-83,-2 0-167</inkml:trace>
  <inkml:trace contextRef="#ctx0" brushRef="#br0" timeOffset="142736.0513">15414 2903 269,'0'-15'125,"0"-4"-125,0 1 0,0-6 29,0-2 11,0-2-34,11 0-6,14 2 0,4 6-1,2 8 1,-2 5-1,9 4 1,-3 3-5,6 0 5,3 14-9,-6 16 7,-7 12 2,-15 8 0,-16 12 9,0 12 3,-18 7-7,-24-1 4,2-10-7,4-16 1,14-13-2,10-18-1,10-5 8,2-6-8,0-6 0,0-2 0,25-4-8,20 0 8,12-1 0,13-23-6,3-2-7,1-3-15,-52 17-46,-4 0-162</inkml:trace>
  <inkml:trace contextRef="#ctx0" brushRef="#br0" timeOffset="143038.9179">16451 3113 419,'-2'5'51,"2"-5"-39,0 0 1,0 0 0,22 0-8,4-5-1,3-8-3,-2 3 1,-2 0-2,-7-4 0,-5-2-36,-13 9-84</inkml:trace>
  <inkml:trace contextRef="#ctx0" brushRef="#br0" timeOffset="143220.8142">16299 2900 397,'-2'-12'32,"2"1"-21,40 2 7,9-5 0,14-3-14,1 1-4,3 2-3,-47 10-70,-7-3-72</inkml:trace>
  <inkml:trace contextRef="#ctx0" brushRef="#br0" timeOffset="144930.7696">15042 2815 123,'-161'92'53,"61"-43"-31,7-1 17,1-4-11,12-2 19,2 2-23,14-4-7,0 0-6,16 0-10,-4 0 0,6-1-1,-3-1-7,-3-6-35,-1-3 22,2-2-6,-1-5 5,10-8 14,11-4 7,13-8-1,18-2-25,0 0-175</inkml:trace>
  <inkml:trace contextRef="#ctx0" brushRef="#br0" timeOffset="147585.6196">17070 2862 293,'-27'6'51,"23"-6"-41,2 0-9,2 0 32,0 0 18,0 0-26,0 0-5,0 0-13,0 0 1,0 0-4,0 0-4,0 0-1,9 0-9,29 0 8,20 0 2,22-11 0,7-11-7,2-4 5,-8 1-11,-17 4 8,-51 15-26,-13-1-80</inkml:trace>
  <inkml:trace contextRef="#ctx0" brushRef="#br0" timeOffset="148210.2948">17927 2402 343,'24'-16'76,"-24"16"-51,0 0-20,0 0 22,0 0 10,-9 0-16,-33 0-21,-16 0-15,-14 14-30,5 7 10,9-2 25,14-3-29,24-5 14,9-11 23,9 0 2,2 0 0,0 3-12,15-1-5,16 2 17,5 2 7,-2 0-6,-6 0 13,-10 2-4,-2 3 9,-5 1-10,-2 7-7,-5 10-2,-2 8 6,-2 13-2,0 3 4,0-3-4,-2-3-2,-2-8-2,-1-11 2,5-7-4,0-12 2,0-7-4,0-2 4,0 0 0,0 0 7,0 0 15,9-20 4,7-6-15,7-4-11,-2 4 0,10 3-1,6 10-2,-6 1 3,2 5 0,1 7-4,-5 0 4,-8 0 5,2 0-2,-5 17-1,-5 5-1,1 6 14,-12 8-4,-2 7 4,0 3 1,-45 4-9,-28 4-7,28-38-17,-6-4-149</inkml:trace>
  <inkml:trace contextRef="#ctx0" brushRef="#br0" timeOffset="149672.0016">25891 6825 273,'-6'0'93,"6"0"-75,0 0-16,0 0 6,0 0-6,0 0-1,0 0 3,2 0-2,7 0 6,-5 0 7,8 0-5,-6 0 0,14-3 0,4-2-6,12 0-2,5-4-2,-6 2 0,5-1 0,5-2 1,-3 2-1,-2-1 0,-6 2 0,-5-2 0,-22 6-55,-7 1-84</inkml:trace>
  <inkml:trace contextRef="#ctx0" brushRef="#br0" timeOffset="150639.5523">26849 6287 163,'21'-12'148,"-21"12"-95,0 0-33,0 0 19,0 0 24,0 0-26,0 0-15,0 0-14,-7 0 15,-20 0-12,-10 0-11,-17 5-19,-2 7 8,2 0 10,8 5-19,4-4-3,8-1 10,10-2-9,10-1 2,10-7-2,4 1 16,0-1-1,4 3-4,21 0 11,-3 2 1,5 3 1,-5 0 4,-4 4-5,-1 5 7,-3 10-2,-3 5 5,-7 10 5,-4 4 0,0 5-8,0 5 0,0-7-8,0-3 1,0-3-1,0-11 0,0-11 1,0-4 1,0-7-2,0-2 0,0-4 1,0-2-4,0-2-8,-2-2 4,2 0 7,0 0 0,0 0-8,0-2 0,8-14 2,7-7 5,12-3 1,2 1 0,2-5 1,2 2 0,3 5 3,-7 5 3,0 8-6,-9 5 1,-5 5-2,-1 0 1,-5 0-3,-3 0-1,4 3 3,-4 12 1,3 2 3,-5-3 2,3 6 2,-4 2-4,-3-1 2,0 6-1,0 2 5,0 0 3,0 4-5,0-1 6,0-5-8,-14-3-4,5-3 1,3-1-2,-6-2-1,-1 4 2,-3 3-1,-3-1 5,-8-1-2,-9 4-1,5-1 2,-1-5-4,6-2-1,8-6 0,5-6 2,3-2-1,6-3 0,0 1-1,-3 1 4,3-2-4,-8 1 0,1-3 0,3 0-37,-2 0-88,1 0-127</inkml:trace>
  <inkml:trace contextRef="#ctx0" brushRef="#br0" timeOffset="171190.795">6649 9575 7,'0'-16'52,"0"0"-26,0-2 27,0 1-16,0 2-31,0 5 11,0 3-2,0 5-9,0 2 7,0 0-13,0 0 0,0 0-10,-2 0 3,2 0-5,0 0 1,-2 0 11,0 0 14,-3 0 3,5-3-8,0-1 9,0-3-15,0 4 4,0-1-7,0-1 4,0 0-3,0-3-1,0-4-9,0 3 0,0 4-1,0 0 10,0 5 0,0 0 0,0 0-1,0 0-3,0 0 4,0 0 0,0 0 3,0-2-3,0-1 0,0-6 0,0 4 0,7-3 1,-1 1 4,-4 2-1,3 0-3,-3 1 4,0 2 6,-2 1 4,3-1 1,-1-1-14,-2 3-2,0 0 15,0 0 2,0 0 1,0 0 1,0 0-13,0 0-3,0 0-3,0 0 0,0 0-1,0 0-6,0 0 2,0 0 5,0 0 0,0 3 3,0 13-2,0 7-1,0 10 6,0 4-4,0 6 0,0-3-2,0 0 2,0-8-2,0-4 1,0-3-1,0 1 0,0-6 2,0 1-1,-5 1-1,3 7 1,0 0 2,2 12-3,0 7 0,0 8 0,0 6 3,0-2-3,0-7 0,0-10 1,0-11-2,0-6 1,0-1 0,0-4 3,0 6-2,0-1 2,0 6-3,0 4 2,-5 8 1,-1 6-3,-3 4 2,0 3-2,0-5 1,3-4-1,3-9 0,1-10-1,2-5-1,0-6 2,0-4-1,0 2 0,0 0 2,0 6-1,0 9 1,0 2-1,0 7 6,0 5-6,0 1 1,5-2-1,1-4 0,3-2 0,0-3 0,4-4 1,-2 0-2,1-3 1,-6-1 0,-1 1 0,-3 3 2,-2 1-1,0 2 0,0 6 1,0 2-2,0 2 0,0 2-1,0-2 0,7-3-1,6-10 2,-4-1 0,-5-2 1,1-1 0,-5-1 0,0 0-1,0 6 0,0 2 2,0 6 0,0 8-2,0 10-1,0 9 0,0 1 1,5-8 0,-5-12-1,2-11 3,0-10-2,-2-1 0,0-1 0,0 1 8,2 2 3,0 0-10,7 6-1,3 6 0,3 9-1,1 4 2,-1 3-1,-1 2 4,-8-8-3,1-8 0,-5-10 0,-2-7 2,0-5-2,0-7 0,0 1 2,2 3 0,-2-2-3,2 6 0,-2 5-2,0 6 4,5 3-2,-2-2 0,1-1 1,-2-3-1,0-7 0,1-4 0,-1 0 0,-2-1 0,2 6 0,-2 3 0,0 4 2,0 2 0,0 2-2,0 2 0,0-2 1,0-2 1,0-6-2,0-2 2,0-6-2,0-2 3,-4 3-3,-3-1 0,0 3-1,-2 11 3,-4 1-2,-3 6 0,1 5 1,-1-5-1,1-1 0,-1 5 0,-2-1 0,9-6-1,-2-4 1,2-8-1,7-7 3,-1 2-4,1-4 2,2 2 0,-2 4-2,0-1 3,-1-1-1,1 0 0,0-1 2,0-3-2,2-1 0,-2 2 0,2-3 0,-2-3 2,2-1-2,-5 4 0,5-4 1,-5 8 0,3-6-1,0-1 0,-3-2 0,5-3 4,0 1-2,0-2-2,0 0 0,0 0-3,0 2 0,0 1 3,0 7-1,0 1 3,0 1 1,0-4 0,0 0-3,0-6 2,0-1-2,0-5-1,0 0 0,0 0-10,0 0 11,0 0 0,5 5 2,-1-1-1,1-1-1,2 2 0,-3-1-1,0 0 4,1-3-4,-1 2 1,6 0 0,3 0-1,3 0 1,1 0 0,3-1-1,3 0 3,-4-2 0,8 0-2,-2 0-1,2 0 1,0 0 0,4 0 1,-2 0 0,2-7 4,-2-5-1,-4 7-4,-4-1 1,6 3-3,-4 3 2,-3 0-2,2 0 2,-2 0 0,5 0 2,2 0-2,-4 0 0,12 0 1,-2 0 0,0-5-1,1 1 0,-5 1 3,2 0-3,-2 3 0,4 0 0,1 0-2,3 0 2,8 0 0,-3 0 0,6 0 2,-2-2 0,-1-4-2,-3-3 0,-2 4 0,-4-2 1,0 4-1,-1-1 0,5 0 3,5 1-2,4-2-1,4-2 0,5-1 2,5-1-2,-3-3 0,-2 0 0,-9 2 4,0-2-6,-14 8 2,-6 0 0,0 2-1,-2 2 1,2 0 0,7 0 0,7-3 4,-1-1-5,0-3 1,-4 0 0,0 4 0,-9-4 1,-9 7-1,0 0 0,-6 0 2,1 0-3,3 0 1,5 0 0,5 0 2,10 0 0,2 0 0,2 0 4,1 0-5,-3 0 6,-5 0-7,1 0 0,-4 0 0,-1 0 2,-5 0-2,5 0 0,0 0 3,10 0-4,3 5 1,10-3 0,0-2-2,4 0 4,2 0-2,0 0 0,0 0 3,9 0-8,2 0 5,1 0 0,6 0-2,-6 0 4,-1 2-2,-9 1 0,-2-1 3,-2 1-4,5-3 1,-3 0 0,2 0 0,-4 0 3,0 0-3,-2 0 0,-5 0 0,-6 0 0,-3 0 0,1 4 0,-1-2-2,0-2 4,3 0-2,-1 0 0,1 0 1,-1-2-1,1 0 0,-3 2 0,-4 0-1,-5 0 1,-6 0 0,0 0 0,-2 0 0,-1 0-2,3 0 2,-5 0 0,-2 0-1,3 0 4,-8 0-3,3 0 0,-5 0 3,3 0-6,-1 0 3,1 0 0,5 0-2,-4 0 4,1 0-2,7 0 0,-1 0 2,5 0-3,0 0 1,0 0 0,-5 0 0,3 0 1,-14 0-1,3 0 0,-5 0 2,-7 0-2,2 0 0,-2 0 0,0 0-1,3 0 3,-3 0-2,-2 0 0,-2 0 3,0 0-1,0 0-1,0 0 2,0 0 14,0 0-13,0 0 7,0 0-11,0 0 3,0 0-5,0 0 2,0 0 0,0 0 4,0 0-2,0 0-3,-4 0 1,-7 0-7,-1 0 7,8 0 0,2 0 0,2 0 1,0 0 2,-2 0-3,0 0 0,-3 0 2,3-2-3,-2 2 1,-4 0 0,6 0-2,-2 0 2,2 0 0,-3 0 0,3-3-3,2 3 2,0 0-1,0 0 2,0 0-2,0 0 4,0 0-2,-2 0 0,2 0 0,0 0-1,0 0-5,0 0 5,0-2 0,0 0-4,0 1-1,0 1 3,0-2-10,0-5-13,0 3-61,0-4-63</inkml:trace>
  <inkml:trace contextRef="#ctx0" brushRef="#br0" timeOffset="174058.7815">6680 9348 66,'11'0'73,"-8"0"-60,-3 0-6,2 0 16,-2 0 5,0 0 0,5 0-15,-5-2-3,2 2 2,-2 0 19,0 0-8,0 0-19,0 0 1,0 0-5,2 0 0,7 0-1,2 0-4,11 12 5,5 2 1,0-4 1,2 0 0,0-5 1,2-2-3,4-3 6,3 0-5,5 0 8,-1 0 2,3 0-10,1 0 4,2 0-5,0 0 2,6 2 6,2-2-7,4 0 5,2 0 2,5 0-6,7 0 4,1 0 0,6-2-6,-4-1 5,-5 0-5,-9 3 0,-7 0 3,-4 0-1,4 0 1,2-2 1,7-2-1,4 1 6,-2-1-8,4 0-1,-6 1 0,-1 1 2,-6 2-2,-2 0 1,0 0 0,-6 0 4,-4 0-5,3 0 2,4 0 7,5 0-7,2 0 3,5-2-2,-3-5-3,-4-3 8,0 1-7,0-1 3,-2 4 2,2 0-6,0 0 6,9 0-6,0 1 1,7-4 0,-1 3-1,3-2 0,2-2 4,-2-1-2,-1 2 2,-3-3-1,-9 4-2,-11 2 0,0 0-1,-5 1 0,-3 2 0,12 1 3,2-2-3,7 1 0,-5 3 1,-2-5-2,-4 3 1,-6-3 0,-3 3 0,-5-1 5,-2 1-5,-7-2 0,2 0 0,1 2-2,4 0 3,2-1-1,0 3 0,3 0 2,-8 0-2,7 0 0,1 0 1,-1 0-5,3 0 5,4 0-1,0 0 0,-5 0 2,-1 0-2,-3 0 0,-9 0 0,5 0-4,-1 0 4,2 0 0,-4 7 0,-2-3 1,-4 2-2,-3-1 1,-4 2 0,3 1-3,-4 1 3,8 2 0,-2 3 0,-3-2 4,1 0-5,-8-4 1,-1-2 0,-8-2-3,1-2 3,-3 0 0,-2 2 0,5-1 4,-2 6-5,-3 1 1,0 6 0,3 2-1,-5 8 2,0 2-1,0 7 0,0-3 4,-9 0-2,-3-2-2,4-2 0,1 0-3,5 4 4,0 7-1,-6-1 0,6 6 4,-4 2-6,-3 0 2,-3 7 0,4 3-1,-5 2 2,-1 0-1,3-7 0,-3-3 5,10-2-8,-5 5 3,3 3 0,-4 4-2,4 9 4,-3 0-2,-2 4 0,6-1 3,-4-10-5,7-6 2,2-4 0,0-4-3,0 3 6,0-2-3,0 6 0,0-2 2,0 4-4,0-1 2,0 3 0,0 1-1,-6-2 2,-1-3-1,0 0 0,0-5 2,5-1-4,0 0 2,0-1 0,0-1-1,2-2 2,0 3-1,-7 5 0,5 2 3,-10 10-4,6 10 1,-3 9 0,2 10-3,-2 0 6,3 6-3,-1-3 0,5-12 0,0-2-2,2-13 2,0-8 0,0-2-3,0 1 6,0-3-3,0 6 0,0 4 2,0 4-5,0 3 3,0-3 0,0 3-2,0 8 5,0-7-6,2-2-11,2-11 10,7-11 2,-4-4 2,-2-5 0,-1-2-1,-4 3 3,7-4-2,1 8 0,1 5 2,3-4-4,1 2 2,-4-7 0,4-8-1,-2-4 3,1 0-2,-8-2 0,0 0 1,3-2-1,-5 1 0,0-6 0,0-1 0,6 0 2,-4 0-2,0-4 0,5 7 1,-7-8-2,0 2 1,4 3 0,-4 1-1,2 6 3,-2-1-2,0-1 0,3-8 1,-5-3-3,0-4 2,2-2 0,-2-2 0,0 0 3,0 0-3,0-1 0,0 0 2,0-5-3,0 2 1,0-2 0,0 0 0,0 0 3,0 0 0,0 0-3,0 0 0,0-7-3,0-7-24,0 5-56,0-5-109</inkml:trace>
  <inkml:trace contextRef="#ctx0" brushRef="#br0" timeOffset="206312.9737">27980 13256 64,'0'0'0,"0"0"-3,0 0 3,0 0 0,0 0 3,0 0 18,0 0 24,0 0-10,0 0-2,0 0-2,0 0-1,0 0 1,0 0-4,0 0-4,0 0 0,0 0-10,-2 0-2,2 0-4,0 0-7,0 0 12,0 0 5,0 0 2,-2 5 8,2-1-11,-2 7-1,-8 11-9,-1 17-4,-7 13 5,-1 9-4,-8 2-2,4-3 2,5-9-2,9-9-1,5-10 0,4-9 3,0-9-4,0-3 1,9-10-3,20-1 2,8 0 2,13-17-1,6-12 8,0 3-8,-10 5 2,1 7-2,-5 3-4,-4 9 2,-6-3-15,-6 2-6,-6-1-17,-4 1-24,-16 0-12,0-1-40</inkml:trace>
  <inkml:trace contextRef="#ctx0" brushRef="#br0" timeOffset="206540.8433">28174 13496 318,'-9'-5'89,"9"5"-63,0 0 11,0 0-8,-2 24-17,-2 12 10,-4 9 1,2-1-17,-1 0-5,1 0 2,4-6-3,-4-4 0,4-2 0,2-4-40,0-5 2,0-23-93,10 0-13</inkml:trace>
  <inkml:trace contextRef="#ctx0" brushRef="#br0" timeOffset="206826.6794">28695 13732 156,'23'-45'209,"-23"26"-194,0 5 45,0 7 11,0 7-19,0 0-21,0 0-8,0 3-23,0 34 2,-15 22-2,-12 15 2,-14 4-2,3-9-5,3-15-11,6-13-7,4-12-35,5-12-13,7-12 1,13-5-30,0-3-36</inkml:trace>
  <inkml:trace contextRef="#ctx0" brushRef="#br0" timeOffset="207015.5773">28481 13832 194,'2'-53'53,"-2"44"17,0 6-10,0 3 1,0 0-43,5 0-18,9 15 0,1 15 1,12 9 8,2 0-1,0 0-5,2-6 1,0-8-4,-2-10 0,0-11-13,-20-4-46,-4 0-71</inkml:trace>
  <inkml:trace contextRef="#ctx0" brushRef="#br0" timeOffset="207281.4247">29034 13612 268,'12'-16'156,"-12"16"-130,0 0 37,2 0 4,-2 0-36,0 0-29,0 16-2,-2 23 0,-25 18 0,0 1 0,9-10-6,9-11-14,9-12 5,0-9-9,25-10 8,17-6 7,14 0 9,4-2 11,0-16-11,-6 0 4,-10 0-4,-10 1-10,-12-6-26,-22 14-65,0-5-66</inkml:trace>
  <inkml:trace contextRef="#ctx0" brushRef="#br0" timeOffset="207471.3166">29289 13624 370,'-12'-5'62,"10"5"-51,-3 0 29,1 35-32,-7 16-4,-7 20 36,-1 9-19,-6 8-9,2-3-8,3-6-3,5-12-2,1-16-3,12-46-84,2-5-148</inkml:trace>
  <inkml:trace contextRef="#ctx0" brushRef="#br0" timeOffset="212647.3131">4244 17427 162,'0'-5'64,"0"1"-43,0 4 8,0-5 4,0 3 4,0-1-8,-2-1 2,2 1 1,0 3-10,0 0 0,0 0-3,0 0-10,0 0-9,0 0-2,0 0-2,0 10 2,0 19 4,2 7-2,9 3 1,1 7 1,-2-5-3,1-3 2,-3-6-1,-6-1 0,-2-11-6,0-5-7,0-4-6,0-8-8,0-3 11,0 0 10,0 0 4,0-17-6,0-12-1,0-9 9,0-2 3,6 2-1,9 0 4,4 8-6,-4 0 4,1 7 0,-1 6-3,-3 5 5,-2 4-4,-3 8-2,-2 0 0,-3 0-5,3 0 5,3 17 13,1 10-7,3 7 8,-6 2-6,-2-2-4,-1 0 5,1-3-6,-2-8-1,0-2 0,4-7 0,-4-1-2,0 1 0,2-2 0,0-2-1,1 3 1,1-8 0,0 1 0,-2-3-4,2-1-34,1-2-9,-5 0-20,0 0-61</inkml:trace>
  <inkml:trace contextRef="#ctx0" brushRef="#br0" timeOffset="213962.848">4913 17654 85,'0'0'31,"0"0"-11,0 0-8,0 0 3,0 0-8,0 0-6,0 0 0,0 4-1,0-4 0,0 0 0,0 0 2,0 0-1,0 0 0,0 0-1,0 0 8,0 0 11,0 0 2,0 0-1,0 0-8,0 0-1,0 0-6,0 0-5,0 0 1,0 0-1,0 0 0,0 0 2,8 0 0,13 0 9,1 0 8,4 0 4,3 0-8,5-4 3,2 0-7,-5-4 4,-4 2-8,-5 1 0,-6 2 11,-8-1-8,1 2-2,-7 2-6,-2 0 0,0 0 8,0 0 3,0 0 5,0 0 4,-15 0-13,-10 0-9,3 0-1,-4 0-2,-3 4 2,-5 1-5,-4 4 4,5-4-1,6 0-9,9-1 11,7-4 1,6 0 0,5 0 0,0 0 0,0 0-5,0 0-39,0 0-8,21 0 6,1 0-5,-11 0-24,-2 0-60</inkml:trace>
  <inkml:trace contextRef="#ctx0" brushRef="#br0" timeOffset="215229.2382">5760 17195 114,'33'0'0,"-8"-4"0,-6-12 9,0 4 52,-6 0-29,-2-2-7,7 0-7,-2-4-12,3-8 1,-1-5-5,3-5 0,-6-2-1,-6 0 0,-6 2 3,-3 12-2,0 4 13,0 10 16,0 4-2,-3 3-13,-2 3 1,1 0 1,-3 0 1,1 5-3,-8 22-9,1 8 1,-1 9-2,1 10 8,2 5 5,2 13-5,2 7-1,3 2-10,2 3-1,2 10-1,0-1 2,0-12-2,0-8 11,0-21-10,0-3 0,0-17-1,0-10-1,0-12 0,0-8-2,0-2-19,0 0-12,0-16 9,11-12-18,7-11-31,-12 18-42,1 2-88</inkml:trace>
  <inkml:trace contextRef="#ctx0" brushRef="#br0" timeOffset="215444.1148">6061 17520 182,'11'-18'93,"-11"18"-38,0 0 6,0 0 14,0 0-31,0 0-2,-2 0-8,-21 0-20,-10 0-4,-9 18-9,-10 3 0,-4 4-2,8-4-2,3 0-18,9-10-9,7-2-34,7-6-25,11-3 6,11 0-14,0-9-75</inkml:trace>
  <inkml:trace contextRef="#ctx0" brushRef="#br0" timeOffset="215734.0025">6582 17752 224,'25'6'31,"-8"-3"2,4-3 24,1 0-9,7 0-14,9 0 3,2 0-17,-5 0-17,-1-12 0,-10-2-1,-3-1-2,-13-2-30,-8 8-44,0 1-78</inkml:trace>
  <inkml:trace contextRef="#ctx0" brushRef="#br0" timeOffset="215951.9283">6676 17586 289,'-9'0'34,"9"0"-27,0 0 23,0 22 15,11 8 1,-2 4-17,0 6-3,-2 6-14,-3 3-12,-4 0 4,0-4-4,0-10-11,2-9 8,9-11-13,7-15-46,-5 0-29,3-10-135</inkml:trace>
  <inkml:trace contextRef="#ctx0" brushRef="#br0" timeOffset="216334.7093">7305 17177 388,'6'-14'34,"-6"14"-13,0 0 36,0 0-16,0 14-30,0 21-11,0 18 22,0 10-12,0 4-10,0 7 3,18-2-2,0-5 7,4-7-2,-2-10-5,2-10 0,-1-10-1,-6-7-1,-1-11 1,-6-6-14,-1-6-13,-3 0-10,-2 0-15,6-6-14,-6-6-40,-2-1-153</inkml:trace>
  <inkml:trace contextRef="#ctx0" brushRef="#br0" timeOffset="217137.44">8528 17770 237,'0'4'73,"-2"-4"-71,2 0 21,0 0 20,0 0-17,0 0-14,9 0-4,26 0 21,19 0 7,17-4-17,18-17-5,12-4-4,10-5-6,1 4 2,-5 3-6,-9 6 0,-13 3 19,-12 4-14,-15 2-2,-6-1-3,-19 4 2,-11 3-3,-13-5 1,-9 2-18,-2-2-29,-25 2-88,-10 1-190</inkml:trace>
  <inkml:trace contextRef="#ctx0" brushRef="#br0" timeOffset="217399.2906">8689 17548 259,'-47'4'48,"47"-4"-25,0 0 24,0 0 1,0 0 0,0 0-33,0 0-12,7 0 2,20 0-5,15 0 3,18 0 0,18 0-3,22-18 7,8-1 4,5-2-8,-6-2 2,-9 1-4,-11-2-2,-14-6-9,-57 22-114,-11-2-119</inkml:trace>
  <inkml:trace contextRef="#ctx0" brushRef="#br0" timeOffset="217739.1279">9797 17198 423,'4'-3'59,"3"3"-51,-1 0 3,10 0 5,11 0-10,2 17 19,11 6-9,2 0-16,5 2 2,3 1-2,0-2 1,2 3-1,-6-6 0,-1 2 0,-5-5 0,-9 1 3,0 2-3,-4 0 1,-11 6 0,-5 7 2,-11 8 0,0 8 4,-11 3 5,-22 2-9,-14 1 4,-9-5-1,-9 2-6,7-9 3,16-15-3,11-17-16,17-12-23,14-6-93,0-22-269</inkml:trace>
  <inkml:trace contextRef="#ctx0" brushRef="#br0" timeOffset="219319.8854">12042 16929 237,'35'-34'152,"-26"27"-121,-5 2-13,-4 3 43,0 2-9,0 0-30,0 0-1,0 0-6,0 0 3,-8 14-8,-24 30-10,-7 19 2,-13 19-2,-4 11 0,0 9 1,0-4-1,12-4-1,9-13 1,12-19-19,17-14 5,6-16 8,0-14 1,22-4 4,14-10-3,6-4 4,7 0-2,7-12 4,2-20 2,-3-4-4,-8-4 0,-11 3 3,-18 4-2,-16-1 7,-2 4-6,-27 6 2,-24 4-2,-12 11-2,3-1 1,4 8-2,19 0 2,5 1-1,16-1 0,10 0 0,6-1-1,0 1-57,6-2-114,19 0-29</inkml:trace>
  <inkml:trace contextRef="#ctx0" brushRef="#br0" timeOffset="219973.6381">12684 17590 192,'-7'6'92,"7"-6"-88,0 0-1,0 0 32,20 0-12,11 0 20,4-4-10,2-6-13,-2-2-8,1 3 2,-3 0-8,-2 5-2,-4 0-4,-4 4-4,-8 0-65,-15 0-56,0-3-120</inkml:trace>
  <inkml:trace contextRef="#ctx0" brushRef="#br0" timeOffset="220619.2765">13550 17140 324,'-27'-3'40,"19"1"-36,-1 2 6,5-2 38,2 0-7,2-2-18,0-4-18,0 2-4,6-6-1,23-5 0,0-1 3,7 0-5,6 1 2,3 2 0,3 1 0,-3 9 0,-5 0 0,-9 5 0,-6 0-4,-5 7 4,0 14 2,-4 7 3,-12 1 3,-4 2-7,0 1 4,0 5-5,-22-2 1,-2-3-3,-1-6 1,11-3-7,6-9 5,3-5-3,5-9 4,0 0-1,25 0 1,15 0 2,7 0 7,10 0-3,-1 0 2,-2-2-5,-7 2 0,-9 0-1,-7 0 0,-14 9 6,-1 5-4,-16 2 2,0 8 21,0 7 5,-20 5-8,-18 1-8,-6 4-6,-5-7 1,-1 0-9,8-14 0,13-11 0,9-9 0,11 0-45,9-5-47,0-13-99</inkml:trace>
  <inkml:trace contextRef="#ctx0" brushRef="#br0" timeOffset="222360.3198">15022 17323 287,'-4'8'18,"4"-8"-17,0 2 9,0 2 9,0 2 3,0 0 2,4 0-4,0-1 8,7 0-1,5-1-3,13-1 0,9-3-13,9 0-5,11-3 4,-3-15-9,3 0 0,-11 10-1,-9-1-1,-9 7 0,-13-5-50,-16 5-42,0-1-37</inkml:trace>
  <inkml:trace contextRef="#ctx0" brushRef="#br0" timeOffset="222588.1881">15151 17224 379,'-15'0'54,"15"0"-28,0 0 34,0 0-22,0 20-24,6 6-5,5 9-1,1 3-4,-1 5-4,-7 1 3,7-5-3,-6-2-1,6-9-19,-5-10-23,8-2-5,-7-16-55,-3 0-61</inkml:trace>
  <inkml:trace contextRef="#ctx0" brushRef="#br0" timeOffset="222854.0365">15782 16916 439,'27'-30'91,"-25"30"-78,0 0 10,3 0 8,-1 2-12,0 26-17,8 18 7,-3 12 4,-1 15-12,6 5 7,-1 0-4,5-4-2,2-6 0,-2-10-2,0-8-22,-3-15-32,-8-35-47,-5 0-56</inkml:trace>
  <inkml:trace contextRef="#ctx0" brushRef="#br0" timeOffset="223048.9254">16264 17404 151,'29'0'298,"-16"0"-279,7 0-5,5 0-1,2 0 13,4 0 8,2 0-22,3-9-6,-5-9-6,-6-4-32,-25 12-94,0-4-86</inkml:trace>
  <inkml:trace contextRef="#ctx0" brushRef="#br0" timeOffset="223218.8282">16297 17229 381,'-20'-5'109,"20"-2"-91,8 2-12,35-4-4,20-3 3,1-2-5,3-4-1,-5-1-30,-39 10-70,-9-3-94</inkml:trace>
  <inkml:trace contextRef="#ctx0" brushRef="#br0" timeOffset="223530.6502">17055 16690 492,'15'-15'52,"-15"15"-48,0 0 0,0 0 33,0 0-16,0 11-20,-17 17 3,-12 20-2,-12 14 0,1 6-1,9 2-1,6-6 0,23-8-1,2-11 4,27-13 4,20-5 7,16-18-11,1-9 4,5 0-7,0-9-1,-13-23-15,-13-3-34,-43 12-64,0 6-155</inkml:trace>
  <inkml:trace contextRef="#ctx0" brushRef="#br0" timeOffset="223746.5259">17242 16765 453,'-6'-9'66,"6"9"-66,0 14 3,0 32 4,-7 16 42,2 13-22,-6 6-2,-2 0-17,1-3 1,4-6-9,-1-8 3,2-10-6,0-14 0,7-11-51,0-29-53,0 0-116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4:31:01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28990 14347 45,'16'-2'55,"-16"2"-1,0 0-16,2 0 1,-2 0 12,2 0-24,0 0-25,5 0-2,-5 0-2,0 0-40,-2 0-33,0 0-5,0 0 9</inkml:trace>
  <inkml:trace contextRef="#ctx0" brushRef="#br0" timeOffset="569.6997">28990 14347 61,'33'-38'94,"-33"18"-40,0 1-4,0 2-8,0 5 4,0 4 14,0 6-11,0 2-14,0 0-5,0 0-8,0 0-9,0 2-13,-6 38 0,-15 24 0,-6 29 11,-4 13-9,10 3 3,7 0-5,14-10-3,0-15-2,6-13-16,19-13 18,2-15-16,-7-11 9,2-10-7,-6-10-7,-8-5-19,2-7 24,-1 0-6,-3-10 0,7-26 7,5-13-33,-2-1 15,-3 4 13,-6 5 23,-5 6 4,-2 4 22,0 5-4,0 7 10,0 3 1,0 5-3,0 8-17,0 1-3,0 2 1,0 0-9,0 0-2,0 30 1,0 10 29,0 10-13,0 5-2,-17-4-13,-6-2 3,3-9-5,-4-8-4,4-6-1,-7-11-7,-2-2 10,-5-12-7,-3-1-15,-2-8 24,-1-23 8,7-12-1,2-1 11,2 2 15,6 4-19,6 8 8,7 7-11,4 10-11,4 6-11,2 7-25,-5 0-57,5 11-60</inkml:trace>
  <inkml:trace contextRef="#ctx0" brushRef="#br0" timeOffset="12623.0475">7482 14604 60,'8'-4'66,"-8"2"-33,2-4-13,-2 4 1,0-1-10,2-2 4,-2 3 17,0 2-5,0 0-2,0 0-10,0 0-15,0 0 0,0 0-13,0 0-16,0 0 1,0 0 4,0 0 24,0 0 11,0 0 11,0 0 12,0 0-14,0 0 1,0 0-6,0 0-15,0 0-4,-4-8-12,-10-6 2,-1-3 9,-1 2-6,1-5 4,1-1 7,3-2 18,0-2-14,-1 0 0,-1-4-3,2-4 9,-7-3-6,7-5-2,-7-1-1,4 2 4,-1 3-10,-3-2 3,3 3 2,1 4 5,5 1-4,1 2 0,-2-3 0,-1-5 1,5-1-2,-8-2 0,3 2 1,-2-2 2,-1 2-3,1-2 0,2-3 0,2 6 2,0 1-1,5-1-1,2 2 1,0 1-1,2-3 0,0-1 2,0 0 0,0-4 0,0-2-2,0 6 0,0 2 0,0 1 0,0 5 3,0 2 1,0-2-4,2 0 1,2 0-1,-4 0 3,2 0-1,-2 0 4,0 0-6,0-1 2,0 1 1,0-6-2,0 2 2,-2 0 2,2 2-5,0 4 1,0 0-1,-2-2 0,0-4 1,0 2 0,-6-4 5,8-1-4,-2-1-2,-4-2 2,1-2-2,1-9 0,2-2 0,2-1 0,0-1 0,0 7-1,2 2 2,7 5-2,-3 0 2,-4 1-1,-2 2 1,0-5 1,0 3-2,0 0 1,0 0 0,-6-1 6,-1 3-5,7-3 2,0-5-4,0-5-1,0 0 1,0 1 0,0 1 3,5 6-3,-5-4 0,0 4 1,0 0-1,0 3 0,0 2 0,0 2 0,0 2 1,0 0-2,0 0 2,0 1-1,0 1 0,0 5-1,0-8 1,0 0 0,0-2 1,0 3-1,0 4 0,0 6 0,0-6-1,0-2-3,0-1 4,0-1 0,0 2 0,0 1-1,4-1 1,5 6-6,2-3 5,2 0 1,1 2 0,-1-1 0,3-4 0,-1 2 0,-1 2 0,-3 2 0,-2 1-2,-3 1 6,2 1-4,-4-4 0,5-1 2,-3 0-5,-2 0 3,6 4 0,-6-2 0,3 2 2,1-6-4,2-4 2,-1-4 0,1-3-3,2 1 2,-3 0 1,-3 2-1,-6-2 2,0-4-1,0 0 0,0 2 0,0-1-1,0 6 1,0-2-2,0 3 2,0-3-4,0-7 3,0-1 1,0-1-3,0 0 2,0 3-6,0 1 4,0 3 1,-2-3-10,2 7 11,-4 4-2,-3 4 3,1-2-3,-4-4-3,2 0 6,-1-1 3,-1 4-2,10-2-2,-2-2-5,2-4 0,0-2 4,0 0-2,0 1 4,0 7 0,0 3 2,0 1-5,0 4 3,0-1 0,0 4-2,0-2 2,0-1-3,0 1-7,0-8 1,2 3 9,-2-4-6,0 2 6,0 2-2,0 1 2,0-3 0,0 1 0,0-4 1,0 1-1,0 0 0,0-2 1,-2 0 2,2 4-2,0-1 2,0 1-3,0-1-6,0-3 0,0 1-4,0 0 7,0 0 2,-2 2 2,-2-8-1,-3-3 0,5 2-1,-4-2-3,-4 7-10,-1 2 14,-5-1-2,1-4-41,2-1 43,1-1 13,6-4-13,2 2-1,-1-1 0,5 0 1,-2 3 1,-1 0 2,-1 3-3,-3 0 1,-1 3-1,1 1 6,-5 1-2,8 2 8,-5 0 7,9 1-19,0-4 2,0 0-2,0-2 1,0-2-1,0 1 0,5 2-1,1 0 1,1 1-5,-5 4 5,1 1-1,-3 2 2,0 1 0,0-2-1,0-5 0,0 0-2,0-3-1,0 2-8,2 0 10,5 0 1,1 0-1,-6 5 2,5 0 4,-5 1 0,-2 3-5,0 1 1,0-1-1,0 3 1,0 2 2,0-2 7,0 0-5,0-1 1,-2 2-4,-5-2 0,5 3 6,0-4-8,2 6 7,-2-3-6,0 0 2,2 0 1,-2-2-3,2-2-1,0-6 2,-3-2 0,3-3 7,0 4-8,0 0-1,0 6 1,0 0-1,0 1 0,0 0 0,0 3-7,0-4 5,0 1 2,0-2 0,0 2-1,0-2 3,7-3-2,4 1 0,3-1 3,1-1-5,-6 3 4,6 0-1,-6 6 13,-4 0-9,0-2 0,-5 3-5,0-2 3,0 2-3,0-1 2,0 2-2,0-4 6,0 1-2,0-5 2,0-2-6,0-3 0,4-6-9,9-4 3,1-2 3,-3 3 1,-5 5-8,-6 7 9,0 3-1,0-2-6,0 1 8,-11 1 6,-3-2-2,8 2 11,-3-2 1,5 2-10,4-6-4,0 1-2,0-2 0,0-3-7,0 2-2,0 0 8,0 1 2,0 2 0,0-1 9,0 1 1,0 1-2,-2 2-7,-8 2 0,6 2 0,-3 1-2,7-2-12,0 1-8,0-1 18,0 1 1,0-4 0,14 0-3,4 0 3,0 2 2,-3 2-1,1 2 2,-3 0 0,-1 5 2,-4-2-3,5 1 1,8-4-1,1 1-1,5 0-5,-3 1 1,-2 0 4,3 2-1,-8 1 1,4 7 0,-13 3 0,0 4 1,-6 5-2,0-2 1,5 2-6,1-2-4,8 1-3,5-2 12,0 1-1,-5 2 2,-5 0-1,-4 0-8,-3 0-15,1 0 12,-3 0 3,5 0-4,-3 0 7,-2 6-3,5 0 7,0 2 1,-2 5 2,5-2-2,1 6 1,1 1 0,3 0 0,1 1 2,-3 0-2,-1 1 0,-6-3-3,1 0 0,-1 1 2,-4 0 1,6-1 1,-6 6-1,-2-3-1,2 4 1,-2 1 0,2 0 3,-2 3-3,5 0 1,-3 0-1,2-4-1,0-2 1,2-2 0,-4-2 1,4 2-2,1 1 1,-3 3 0,0 6 0,-4 4 1,5 7 0,-2 3-1,-1 3 1,0 3-1,-2-4 0,0-3 0,0-5-1,0-2 2,0 1-1,0-3 0,0 1 0,0 3 0,0 0 0,0 1 0,2 1 0,3 0 0,1 4 0,-6 2 0,0-2 1,0 0-3,0-2 2,-2-1 0,-7-4 0,7-3 1,2 1-1,-2-5 0,2-2 0,0-2 0,-2 0 0,-1-2 0,-2 2-1,1 2 4,-2 0-3,-3 0 0,-1 0 3,8-3 1,-2-2-4,0-4 0,4-1 0,-5 0 0,5 2 0,0 0 0,0 4 2,0 0-4,0 4 2,0 4-1,5 4 0,3 8 2,0 7-2,-6 9-4,-2 3-17,0 3-30,0-45-11,0-3-12</inkml:trace>
  <inkml:trace contextRef="#ctx0" brushRef="#br0" timeOffset="27718.6265">26487 3471 192,'0'-18'39,"0"7"-5,0-1 7,0-1 0,0 3 15,0 3-28,0 3-28,0 4 0,0 0 8,0 0-8,0 0 2,0 0-2,0 0-10,0 0 10,0 0-8,0 14-3,0 23 10,-8 11 0,2 16 1,2 2 0,-3 7 2,5 0-4,0 4 2,2 1 0,0-5 0,0-6 0,0-6 0,0-8 0,-2-10 1,-6-11-2,6-6 1,-2-8 0,2-1 0,-7-3 2,7-2 1,-8 1-3,6 3 1,4-4-2,0-2 1,0-5-4,0-5 0,0 0 2,0 0 2,0 0 10,14-15-2,1-14-4,12-8-4,2 1 0,-2 2 0,-7 8 2,2 4 3,-13 10-2,-2 5-2,-5 2 16,0 3-3,-2 2-7,0 0-6,0 0-1,0 0-5,0 0-7,0 7-19,0 18 14,0 3 13,0 2 4,0-4 2,-4-6-2,-6-4 2,6-6 0,-5-3-1,5-4 5,-10 1-6,-3-4 6,-21 0 8,-9 0-9,-9-4 5,0-18-8,5-5 0,11 2 10,2-3-11,11 2 2,10 8 4,5 8-6,10 6 4,2 4-5,0 0-13,0 0-15,0 0-31,0 24 0,0-10-4,2-6-85</inkml:trace>
  <inkml:trace contextRef="#ctx0" brushRef="#br0" timeOffset="29018.4426">28159 4710 200,'-12'-14'4,"12"2"7,0-1 0,0-2 12,0 1 27,0 0-15,0-4-11,12-5 3,7-7-9,12-6-12,19-5-6,21-9-6,18-5-4,18-3-4,6 4-7,1 4 19,-4 12-3,-10 9 5,-13 14 0,-4 8-1,-10 7-1,1 0 2,1 18-1,6 13-2,3 5 3,3 2 0,-9-1 5,-11-2-4,-13-5 19,-17-2-9,-10 0-4,-6-1 3,-6 0-9,-7 3 2,0-2 2,-2-3-5,-1-10 7,-1-5-7,-2-3 1,-2-3-1,0-4 5,0 2-5,0-2 5,0 0-4,0 0 9,2 0 4,-2 0 1,0 0 8,0 0-15,0 0 2,0 0-2,0 0-6,0 0 5,0 0-7,0 0 2,0 0-5,8 0 2,-6 0-30,0 0-37,0 0-98</inkml:trace>
  <inkml:trace contextRef="#ctx0" brushRef="#br0" timeOffset="45998.9758">16740 1891 119,'5'-31'30,"-5"18"3,0 1 3,0 0-14,0 2-16,0 2-5,0-1-1,0 2 0,0-2 0,0 2 3,0 0 5,0 4 1,0 0 21,-5 1-11,5 0-9,0 1-1,0-2-6,0 3-6,0 0 0,0 0 2,0 0-2,0 0 5,0 0-2,0 0 3,0 0 3,-2 0 12,2 0-6,-2 0-9,0 0-3,-3 0-9,3 11-4,2 20 8,0 20 5,0 14 4,0 16-4,18 11 0,2 2 1,0 7-1,3 7 0,-8 8-8,-9 14 8,2 7 15,-8 3-14,0-3 7,0-12 1,0-8-8,0-16 0,0-14-1,0 0 4,0-12-4,4-5 0,7-14 0,3-15 0,-6-8 0,3-8 0,1-8 0,-3-5 0,-5-2 4,-2-6-4,-2-1 0,0-3 0,0 3 2,0-3-2,0 2 0,0 0 1,0-2 0,0 2-1,0-2 0,0 0 0,0 3-2,0 0 1,0 5-3,0 10 4,0 11 3,0 10-3,0 5 0,0 4 0,0-1 3,0-5-3,0 0 0,0 1 1,0-2-1,0-1 0,0 0 0,0 1-1,0-2 4,0 4-3,0-4 0,0 2 0,0 1-2,0 2 2,0 11 0,0 3-2,0-7 6,0-5-4,0-15 0,0-13 1,0-4-1,0-6 0,0-4 0,0-2-1,0-2 4,0 0-1,0 0-2,0 0-4,0 0 3,0 0-3,0 0 4,0 0 0,0 0 3,0 0-3,0 0 0,0 0-3,0 0 3,12 0 1,14 0-1,10-5 3,17-4-1,7 1-2,12-2 0,12-2 3,17-4-3,10-1 0,1-1 0,-5 3-3,2-1 6,-6-1-3,8 3 0,7-1 2,11-3-3,20-3 1,19 0 0,19 1 0,14-3 4,6 1-4,-15 2 0,-7 2 0,-16 2-2,-18 4 2,-8 0 0,0-2-2,0-3 6,1 2-4,-3-6 0,0 3 1,-10-1-2,-6 2 1,-11 3 0,-14 2-2,-13 4 5,-16 0-3,-15 4 0,-11 2 1,-7-1 0,-7 1 1,-2-3 2,0 1 11,0 1-13,-8-4 4,2 3-3,-7 0-1,-5 2 1,-9 2-1,-2 0 5,0 0 27,0 0-18,0 0-7,0 0-9,0 0-1,0 0-2,4 0 0,6 0 3,3 0-2,0 0 4,1 0-2,-1 0 0,5 0 0,-3 6-2,10 2-1,-5-2 3,5 3-1,-6-4 4,2-1-3,-3 3 0,-12-4 0,3 2-3,0-3-1,-6-1 4,-1 1-2,0-2 3,-2 0-1,0 2 2,0-2 0,0 0 8,0 0-8,0 0 2,0 0 3,0 0-7,0 0 10,0 0-3,0 0-6,0 0 12,0 0-5,0 0 3,0 0-1,2-7-9,9-29 16,3-21-17,1-22-2,12-14 0,0-17-1,-5-13-8,6-13 2,7-6 1,-6-4 5,-6 4 1,-2 8 2,-17 10-3,-4 4 5,0 9-2,-4 4 0,-17 8 1,6-1-2,9-3-5,6-3-21,0-9 24,0-1-13,6 5 15,3 16-1,-7 15 4,-2 19-2,0 15 0,0 11 1,0 6 0,0 7-1,0 3 0,4 2-1,4 5 1,-6-2 0,7 2 0,-5 4 0,-2-2 2,-2 4-1,2 0-1,-2 1 0,5-2 3,-3 0-3,3-9 0,4 0 0,-3 1-3,5-1 4,-4 1-1,0 3 0,-3 7 3,-2 1 0,-2 1-1,0 3 0,0 0-3,5 0 1,-5 0 0,0 0 0,0 0 3,0 0 1,0-4 5,0 1-2,2-4 12,-2-2-19,2-2 0,-2 1 0,5 1 0,2 2 0,-5-3 0,0 0 0,2-2-1,5-2 1,-7-2 0,10-2-1,1-4 0,1-2-1,1 2 1,1 3 1,-5 2-3,-9 5 3,0 6 0,-2 0-1,2 1 5,-2 2-3,2-1-1,-2 2 2,6-1-4,-6 2 2,0 1 0,0 0-1,0 0 4,0 0-5,0 0 2,0 0-4,0 0 2,0 0 2,0 0 0,0 0 0,0 0 4,0 0-3,0 0-1,0 0-5,0 0 3,0 0-4,0 0 1,-12 0 2,-19 0 3,-25 0-3,-33 0-11,-24 0-3,-15 0-15,3 0 24,10 1 8,10 8-2,-5-3 5,-1 0-2,2-1-1,-12-2 0,-6 1-1,-8 1 3,-22 10-2,-14 3 0,-14 6-3,-5 6-33,-4-2-3,9 0 10,9-6 22,18-8 5,13-1 2,14-8 11,8-1 4,11 1-6,6-3-3,-4 3-3,10 3 0,1-1-3,4 3 0,-5 2 0,-14 2-7,-9-3 7,9-3-2,10-1 4,10-4 0,21 0-2,13-3 2,6 0-2,13 0 1,8 0 1,0 0-2,-1 0 1,5 0-3,0 0 3,0 0-1,-2 0 0,0 0 1,-7 0-4,3 0 3,4 0-9,2 0 7,4 0-2,0 0 4,8 0 0,-10 2 2,9 2-3,-5-3 1,6-1 0,1 5-1,-6-1 1,0 6-1,-9 1-3,-3 5-25,3-2 13,6-3 11,5-1 5,7-6-2,1 0 5,6-4-3,-3 3 13,7-3 8,0 0-14,2 0-7,0 0-7,0 0 6,-2 5-10,-6-1 9,6 2 2,0-2-1,-2 0-2,-3 2 3,3 0 0,-8 2 3,1 4-3,-2 3 0,2 2 0,-2 0 0,1-3 0,5-7 0,5-4 0,2-1 2,0-2-1,0 0 1,0 0 5,0 0 0,0 0-7,0 0-3,7 12-12,-2-9-35,-3 3-103</inkml:trace>
  <inkml:trace contextRef="#ctx0" brushRef="#br0" timeOffset="47522.4893">16955 2755 72,'0'-8'135,"0"4"-106,0 4-6,0 0-22,0 0-1,0 0-5,0 0 5,0 0 2,0 0 10,0 0 7,0 0 11,0 0-1,0 0-11,0 0-1,0 0-13,0 0-4,0 0 0,0 0-10,0-3 8,11 3 0,6-2 2,15 2-1,19 0 1,21 0 0,30-5 0,29-2 2,41 2-1,22-3 1,7 0-1,4-3 2,-5 2-3,3-5 0,9-4 6,6-4-5,10 0 8,3 0-3,-1 1-4,-9 7-1,-16 4-1,-7 2 0,-15 0-1,-22 5 0,-21-4 0,-31 4 0,-19 0 1,-24-1 0,-12 0 1,-12 0-1,-13-1 1,-9 0 1,-9 3-2,-4 2 1,-7 0 0,0 0 13,2 0-5,-2 0-2,3 0 0,-3-2-6,11 0 5,7-4-4,15 0 0,14-2 0,2-2-2,9 0 0,-2 3-1,-1 0 2,-10 0-1,-5 4 0,-7-1 1,3 2 1,-2-1-2,-1-2 0,-4-1 2,-7 4-1,-8 0-2,-8 2 1,7 0 0,8 0 0,1 0 0,9-2 0,3-1-2,-3 2 5,0-3-2,-4 2-1,-2 0 0,-10-1 6,-7 2-4,2-1-2,-10 2 0,9-2-1,9 2 1,-14 0-67,5 0-95</inkml:trace>
  <inkml:trace contextRef="#ctx0" brushRef="#br0" timeOffset="48758.9415">16883 4018 167,'0'-5'94,"0"5"-43,0 0-40,0-3-7,0 3-1,0 0-3,0-2 10,0 2-6,0 0 7,0 0-3,14 0-8,5-2 0,24-4 0,22-2 0,18 0 0,23-6 1,27-3-1,24-2 1,14-1-1,12 1 4,-2-1-3,-1 8-1,5-1 0,8 5 3,0-4-3,8-1 0,1-2 0,-5-3 0,-8 0 1,-6 1-1,-11-1 0,-12 3 2,7 2-1,-8 3-1,-5 1 0,-7 2-2,-18 1 1,-11-2 1,-13 2 0,-23-1 3,-4 2-4,-13 3 1,-8 2 0,-5 0-1,-5-2 2,-9 0-1,-9 1 0,-11 1 4,2-3-5,-2 3 1,-1-2 0,10 0-1,0 0 2,2-2-1,2 0 0,-4 0 1,-9 0-1,-7 3 0,0-2 0,-7 1 4,10 2-3,-1-2 4,3 1 6,-1 1-3,1 0 9,-3 0-3,-1-3-4,-10 1 4,2-2-11,-4 4 6,5 0 8,-5 0-2,2 0-4,0 0-11,2-3 0,6 3-2,-4 0 5,5-3-3,3 1 0,-1-2 2,1 2 1,-1-2-3,-7 2 0,1 2-3,0-2 4,2 2-1,2 0 0,-7 0 2,1 0-6,0 0 4,-3 0-4,0 0-3,2 0-52,5 0-5,-9 0-58,0 0-143</inkml:trace>
  <inkml:trace contextRef="#ctx0" brushRef="#br0" timeOffset="50025.0289">18347 1578 163,'8'10'228,"-6"-10"-205,-2 0-23,0 0 0,0 0 8,0 0 7,0 0 1,0 0 2,0 0-8,0 0-2,0 2-8,0 2-7,0 8-4,0 6 2,9 12 9,-1 10 0,4 12 0,3 18 0,3 32 0,5 29 1,1 32-2,-4 25 1,-5 13 0,-1 5 2,-3-7 0,5-27-2,9-17 0,4-13-1,4-8 1,0 3 0,1 1 1,-12-4-1,-2-2 0,-4 2 0,-10-18 1,-4-17 1,-2-20-2,0-19 0,0-10 0,0-9 2,0-6-2,0-8-2,14-8 1,-1-5 1,-2-5 0,-7-8 0,4-1 1,-8 0 6,2 0-4,0 0 3,0 0 2,9-3-8,3-16-5,5-5-59,-7 8-49,-1 2-145</inkml:trace>
  <inkml:trace contextRef="#ctx0" brushRef="#br0" timeOffset="51085.5715">20301 1349 126,'0'0'77,"0"0"-26,0 0-28,0 0 0,0 0-11,0 0-12,0 0 8,0 0-1,0 0 2,0 0-9,0 2-4,0 3 2,0 2-4,0 10 6,2 6-1,2 15 1,7 17 0,-1 18 0,-8 24 8,-2 29 7,0 31 0,0 17-6,-12 15 15,-1-13-22,11-13-1,0-11-1,2-9 4,0-2-4,0-8 1,0-3 3,0-5 1,0-8-4,2-11-1,0-8 0,2-12 3,5-6-4,3-1 1,3-11 0,5-13 0,3-10 1,-8-16-1,3-12 0,-7-5 5,-5-2-5,4-3 0,-6 0 1,3-2-1,-5 0 1,0 3-1,5 0 0,-5 3 2,0 3-3,3 7 1,4 4 0,-7 3-1,7 2 1,-5-1 0,1 2 0,6-3 4,-9-2-5,9-6 1,-9-4 0,3-6-2,2-3 4,-5 0-4,-2-2-7,0-5-88,0 0-76</inkml:trace>
  <inkml:trace contextRef="#ctx0" brushRef="#br0" timeOffset="52863.8755">17722 1805 320,'2'-18'55,"-2"11"-8,0 4 12,0 1-2,0 0-14,0-1-22,0 3-9,0 0-4,0 0-8,0 0-8,0 0 1,0 24-14,0 24 20,0 19 0,2 12 2,2-2 6,7-11-7,1-6 0,1-12 0,1-7 3,-4-5-4,3-6 1,-1-8-28,-5-2 4,-3-6-2,0 0-21,6 0-12,-8-4-17,2 0-8,1-4 23,-5-6-5,0 0-37</inkml:trace>
  <inkml:trace contextRef="#ctx0" brushRef="#br0" timeOffset="53345.6225">17599 1676 119,'4'-12'200,"-4"7"-150,0 2-22,0 3 4,0 0-14,0 0-6,0 0-12,-6 0-10,-17 32 4,3 14 0,-7 11 6,10-1 0,3-8 2,3-6-4,5-8 2,-1-6 0,4-6 0,-1-4 1,4-6-1,-5-3 0,5-6-25,0-3-14,0 0-68,0 0 16,9 0-17</inkml:trace>
  <inkml:trace contextRef="#ctx0" brushRef="#br0" timeOffset="53856.3509">19319 1710 236,'21'-25'146,"-21"25"-103,0 0-34,0 0 1,0 0 11,0 0-21,0 29-15,0 15 15,0 19 17,-7 9-6,5 0 2,-2-3-12,-1-8 2,2-6-2,1-6 2,2-4 0,0-4-2,0-2-2,0-7-20,0-6-53,14-10-14,-5-16-15,-3 0 14</inkml:trace>
  <inkml:trace contextRef="#ctx0" brushRef="#br0" timeOffset="54100.2105">19400 1760 277,'-7'-31'47,"3"31"-2,4 0-5,-4 0 23,-6 0-44,8 0-11,-11 0-8,-14 14-12,-16 21 12,-7 13 0,-13 7 3,12-6-1,11-3-2,11-9 0,17-11-2,12-2-4,0-6-57,23-18-30,10 0-22</inkml:trace>
  <inkml:trace contextRef="#ctx0" brushRef="#br0" timeOffset="54511.9754">21130 1521 210,'16'-10'102,"-14"10"-49,0 0-10,0 0 17,-2 0-28,0 0-32,0 0-10,0 9 0,0 21 1,0 14 9,0 6 3,-6 2-1,-4 0 1,8 1-3,2 5 0,0 1 1,0 2 0,25 3-2,-12-47-59,3-8-88</inkml:trace>
  <inkml:trace contextRef="#ctx0" brushRef="#br0" timeOffset="55322.5801">18052 3374 357,'6'5'29,"-6"-5"-26,0 3-3,-25 4 2,-12-4-2,-6-3-10,3 0 10,11 0 0,12-8 1,5-16 3,8-5-4,4-4-26,0 1 12,8 4 11,23 7 3,17 4-1,3 8 1,4 6 0,-1 3-1,-9 0-7,-14 17 2,-6 7-8,-12-1 14,-11 5-6,-2 5 2,-2-20-17,-23-2-50</inkml:trace>
  <inkml:trace contextRef="#ctx0" brushRef="#br0" timeOffset="55670.4286">19607 3392 347,'50'4'42,"-50"-4"-42,0 0 13,-12 0 18,-3 0-19,-8 0 12,1 0-21,-9 0-2,-5-9 5,5-6-5,0-2-1,8-4 0,12 0-3,11-4-2,0 1-18,18 4 17,25 5 1,7 3-12,8 12 12,-4 0 4,-9 0-7,-7 23 2,-18 1-5,-3 3-4,-17-17-32,0-2-83</inkml:trace>
  <inkml:trace contextRef="#ctx0" brushRef="#br0" timeOffset="55980.3005">21030 3226 234,'53'0'24,"-53"0"10,0 0 44,0-4-33,-18-1-19,-2 0-25,0-1-1,9 2 8,2 0-3,9-2 7,0-4-9,0-1-1,0 2 3,2-5 11,25 4-14,6-1-2,17 6-4,-2 5 2,6 0-2,-5 0-5,-11 20-48,-36-6-44,-2 1-64</inkml:trace>
  <inkml:trace contextRef="#ctx0" brushRef="#br0" timeOffset="56503.2392">17323 4654 359,'-8'0'126,"8"0"-120,0 0-1,0 0 14,0 0 9,2 0-22,33-8-3,11-8 1,16-1-4,5 4-1,3 0 1,-10 6-79,-43 2-46,-3 2-102</inkml:trace>
  <inkml:trace contextRef="#ctx0" brushRef="#br0" timeOffset="56702.1798">17869 4229 153,'0'-20'259,"0"20"-228,2 0-28,-2 0-5,2 0 2,9 26-12,3 23 6,1 14 6,1 3 5,-3-8-4,5-12-1,9-8-18,4-13-22,-18-25-55,8 0-150</inkml:trace>
  <inkml:trace contextRef="#ctx0" brushRef="#br0" timeOffset="57050.0133">19487 4273 245,'2'-6'100,"0"6"-86,5-3 3,-3 2 20,12-3-7,13 2-20,13-5-1,14 0 9,4-3-8,-4-2-9,0 0 3,-2 3-4,-8 1-22,-37 5-88,-9 1-164</inkml:trace>
  <inkml:trace contextRef="#ctx0" brushRef="#br0" timeOffset="57281.3281">20131 3950 377,'0'-8'91,"0"8"-86,0 0-5,0 0 22,0 0-22,0 11-6,0 16-6,0 9 12,2 3 0,8-3 3,-4-3-2,5 0-1,5-3-40,-7-25-23,-5-2-91</inkml:trace>
  <inkml:trace contextRef="#ctx0" brushRef="#br0" timeOffset="57589.173">20780 4177 220,'20'-6'87,"-4"2"-54,5-3-23,20-3 26,13-1-6,6-6-13,9 1 9,-9 2-20,-4 3-5,-12 3-1,-6-5 0,-9 1-63,-29 9-40,0-5-160</inkml:trace>
  <inkml:trace contextRef="#ctx0" brushRef="#br0" timeOffset="57814.0255">21408 3820 325,'12'-8'57,"-12"8"-47,0 0 4,0 0 37,0 0-51,2 4-2,2 23-24,5 12 26,5 9 0,-3 1 10,2-3-2,3-5-6,1-1-1,3 3-2,-13-35-36,5-6-94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4:44:00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8938 9342 99,'-4'0'12,"-3"0"-5,7 0-1,0 0 10,-2 0 10,2 0 1,-2 0-5,0 0-5,0 0-8,-3 0-8,3 0 0,-3 0-1,-2 0 0,3 0 0,2 0 0,-2 0 0,-1-2 0,5 1 1,0-6 0,0-3 7,0-5 10,25-4-11,1-8 0,5 4-7,0-3 7,-2 5 13,-2 6-12,0 3 6,-2 5-8,-3 6-5,3 1 0,-8 0 0,-3 4-1,-3 25 4,-9 17 15,-2 15 4,0 15-11,-27 7-6,-8-6 3,-1-10-7,7-15-2,2-14 0,5-12-7,1-10 7,13-9-2,1-7 2,5 0 0,2 0 0,0-15-6,13-14-9,26-4 12,11 1-1,6 6 4,0 10 0,-4 7-1,-8 6 0,-9 3 1,-6 0 0,-13 3 2,-3 9-1,-8 11 15,-5 5 2,0 13 9,-22 6-14,-19 3-1,-7 1-7,-4 0-2,3-8-6,13-9-3,14-10-2,15-12-13,7-12-47,0 0-59,12-4-70</inkml:trace>
  <inkml:trace contextRef="#ctx0" brushRef="#br0" timeOffset="449.7906">9988 8874 71,'27'-55'222,"-25"50"-158,-2 5-25,0 0 16,0 0-3,0 0-23,0 19-26,-6 34 2,-19 37-3,-2 28-1,-4 18 2,0 6-3,4-3 4,12-9-5,11-18 1,4-25 0,0-25-4,15-25 1,12-25-14,4-12 13,4-3-9,5-33 12,3-16 1,-7-7 0,-12-2 4,-11 3-1,-13 5-1,0 9 3,-4 10 0,-23 6 3,-2 6-8,-2 7 1,2 8 5,4 2-1,8 5 1,3 0-6,5 0-7,7 0-33,2 0-78,0 0-82</inkml:trace>
  <inkml:trace contextRef="#ctx0" brushRef="#br0" timeOffset="3313.6327">10869 9835 87,'-7'5'46,"7"-3"-42,0-2-4,0 0 26,0 2 19,0-2-2,0 0 4,0 0-6,-2 0-3,0 0-16,0 0-12,0 0 5,2 0-10,0 0-2,0 0-3,13 0 0,24 0 1,19-14 3,7-2-4,8-2 2,1-1-1,-6-1-1,3 3 0,-9 0 3,-2 1-3,-8 3 0,-15 6 0,-8 0-2,-12 4 1,-3 1 1,-8 2 0,-4 0 2,0 0-3,0 0 1,0 0 0,0 0-2,0 0 1,0 0 1,0 0 0,0 0-11,-4 0 7,-21 0-29,-6-2-2,0 0 19,-7-1 10,9-4 6,-2-1 0,0 0 1,6-4 1,7 1 12,5 4 6,3-1-2,8 2-14,2 2 5,0 0-6,0 1-3,0 0 0,0 3-6,0-2 6,23 2-2,-1 0-4,7 0 4,9 5 2,4 6 0,3 1-1,-1-6 1,-1-1 0,-5 0 2,-9-3 0,-7 3-2,-4-5 0,-11 7-1,-7 9 1,0 16 2,-25 19 9,-20 13 7,-13 2-13,10-6-4,12-7-1,36-48-25,0-5-75</inkml:trace>
  <inkml:trace contextRef="#ctx0" brushRef="#br0" timeOffset="29478.3173">26730 9964 195,'6'-4'65,"-6"4"-44,0 0 15,0 0 17,0-2-12,5 0-6,-5 2-13,0-3-2,0 3-2,0 0-7,0 0 4,0 0-12,0 0-2,0 0-1,0 0-3,0 0 3,0 0-2,0 0-6,0 0 5,0 27 0,0 11 3,-7 10 1,0 4 1,-6 6-2,2 1 0,-3 5 1,-1 2-2,-3 1-3,-7 0 0,8-11-22,1-14-21,7-13 17,9-15-8,0-14-23,0 0-18,0-7-29</inkml:trace>
  <inkml:trace contextRef="#ctx0" brushRef="#br0" timeOffset="29968.1068">27231 9965 227,'6'-14'34,"2"7"-6,-6 2 33,0 5-3,-2 0-21,0 0 1,0 0-16,0 0-1,0 2-21,-12 35 2,-12 19-2,-16 20 9,-4 8-5,1-1-4,1-11-2,13-12-1,13-14-4,7-11 6,9-6-1,0-6-4,0-5 1,4-9 4,17-3-6,1-3 3,5-3 0,4 0-18,3-23 4,-5-3 4,-8-8 14,-5 3 4,-5-1-4,-9 5 13,-2 5-2,0 2 20,0 4-7,-8 2-8,-5 0-1,1 4 0,8 2-5,-3 4 0,5 0-10,2 2-4,0 2-12,0-2-26,0 2-40,0 0-75</inkml:trace>
  <inkml:trace contextRef="#ctx0" brushRef="#br0" timeOffset="35889.3926">19732 9753 299,'-15'-15'22,"15"3"-22,0-3-20,0 1 20,13-1 6,2-2-4,5 1 5,3 0-4,-6 5 4,-1-1 9,-1 3-4,6 1 0,-3 2 2,11 2-13,2 4 0,5 0-1,-3 0 0,-6 6-2,-2 15 0,-8 5 2,-1 3 6,-5 3-3,-5-3 6,2 2-2,-8-2-1,0-1 4,-12 4-5,-26 0-4,-9 0 4,-6-8-5,15-10 0,12-9 2,14-5 3,12 0-5,0 0-3,0 0-24,18 0 13,22 0 14,5-3 3,6 3-1,-4 0 1,-5 0-1,-11 0 0,-4 15 6,-11 8 2,-14 5-10,-2 8 6,0 4 7,0 3-3,-20-2 9,-9-5-12,-2-1-1,-7-5-4,7-2-2,2-8-1,6-8-25,21-10-14,2-2-34,0-2-91</inkml:trace>
  <inkml:trace contextRef="#ctx0" brushRef="#br0" timeOffset="36287.1625">20843 9529 343,'73'-53'49,"-69"49"-15,-4 4 9,0 0 8,0 0-21,-4 25-27,-38 33 2,-24 32 10,-11 25-10,-8 15-2,2-4-3,21-18-13,22-24-17,25-27 7,15-20 15,0-11-2,17-9 5,23-15 1,14-2 4,6-14 7,2-26-2,5-6-4,-9-11-1,-9-6 2,-11 2-1,-13 6 6,-19 12 11,-6 14-1,0 12 3,-6 5-4,-19 4-11,6 1-4,-6 5 1,7 2-2,5 0-7,1 0-25,10 7-26,2-1-59,0 0-110</inkml:trace>
  <inkml:trace contextRef="#ctx0" brushRef="#br0" timeOffset="36496.0427">21377 9803 331,'31'0'90,"-31"0"-84,0 0-6,0 3 36,0 23 8,-2 14-28,-15 10-3,-8 2-5,5-2-8,-3-5 0,8-13-1,-1-2-36,1-14-43,8-16-25,2 0-96</inkml:trace>
  <inkml:trace contextRef="#ctx0" brushRef="#br0" timeOffset="36727.9596">21194 9847 247,'7'-15'98,"13"15"-89,9 0 13,0 3 11,2 13 2,-4 7-10,2 1 6,-4 5-13,4 6 2,-5 0-14,-4 4-1,7-3-5,-7-7-1,2-8-28,5-8-47,-25-13-25,10 0-41</inkml:trace>
  <inkml:trace contextRef="#ctx0" brushRef="#br0" timeOffset="37003.9275">21992 9457 406,'0'-13'63,"0"13"-37,0 0-5,0 0 15,3 6-22,1 23-10,-4 15-2,0 18 15,0 10-12,0 9-1,-2-1-2,-3 0-1,5-13-2,0-10-4,0-19-34,0-20-20,5-14-24,4-4-6,6-13-54</inkml:trace>
  <inkml:trace contextRef="#ctx0" brushRef="#br0" timeOffset="37388.78">22610 9469 232,'42'-55'100,"-38"47"-39,-4 6-5,0 2 14,0 0-40,0 2-28,-17 35 6,-12 19-5,-4 20 7,-6 10-10,6 10 6,4 1-6,9-7 1,14-12 0,6-18 0,0-15-1,0-16 0,15-12-1,10-17 0,8 0-8,11-41 9,10-22 0,-5-9-5,-7-3 5,-15 13 0,-11 13 4,-16 17-5,0 13 1,-9 4-2,-29 10 1,-6 3 0,1 2 1,3 0 0,13 0 3,9 0-6,7 0-23,11 0-35,0 0-25,0-5-137</inkml:trace>
  <inkml:trace contextRef="#ctx0" brushRef="#br0" timeOffset="47129.2297">21134 11229 219,'-11'-18'0,"11"7"5,0-2-3,0 3 16,0 1-3,0-2 3,0 2-12,0 3-5,0-3 2,0-2-1,0-1-1,9-1-1,5-3 0,-6-1 0,5 5 0,-1 3 0,-1 3 0,-7 4 1,3 2-1,-2 0 0,-3 0-2,5 0 1,-3 0-4,2 6 5,-1 4 1,0-2 3,-5 0-4,0 3 0,0 4 1,0 2 21,-16 4-6,-7-4-2,6 0-7,1-9-6,3-4 1,7-4-2,-4 0-3,1-4-15,3-21-25,2-1 23,-2-6 6,6 6 10,0 1 4,6 3 4,17 4-3,16 4 7,1 4 6,2 2 9,-7 8 4,-3 0-10,-6 0 4,-3 8-6,-7 18-6,-12 8 8,-4 9 8,0 12 7,-4 5-7,-25 2-17,-7-6 13,2-3-9,-4-12-5,3 0 9,-9-7-15,-12-3 8,0-2-5,-11-5-3,5-6-2,4-4-2,4-6-12,21-2 5,8-6-14,19 0 12,6 0-12,0-16-41,4 2-41,11-4-81</inkml:trace>
  <inkml:trace contextRef="#ctx0" brushRef="#br0" timeOffset="47941.9386">21252 11122 99,'0'0'38,"-2"-7"-31,0-1-1,2-2 12,0 0 3,0 1 6,0 4-1,0-1-11,0 0 0,-2 4 3,-5-2 12,3 1-15,-1 3-11,-4-4-3,7 4 3,-7 0-4,5 0 3,-6 0-1,4 0 2,4 0-1,-7 0-3,7 0 9,-8 0-4,6 0 2,2 0-2,-5 0-3,3 7 3,-2 11-2,-8 10 1,1 4 4,-3 3-5,5 2-1,9-4 4,2-2 3,0-3 8,2 0-5,25-6 9,4-5-6,-2-5-8,2-9 3,0-1-3,3-2-6,-3 0 3,-4 0-2,-6-13 3,-5-4-10,-16 12-73,0-2-75</inkml:trace>
  <inkml:trace contextRef="#ctx0" brushRef="#br0" timeOffset="74449.7144">27414 12807 40,'-7'4'143,"7"-4"-119,0 0-23,0 0 6,0 0 21,0 0-3,-4 0 5,2 0 0,-8 0-5,4 0-8,-7 0-13,-8 0 7,-1 7-7,-5-6-1,-2 5-3,1-3 0,-9-1 2,2-2-2,-5 0 0,-1 0 2,4 0-2,-3-9 2,0-5 1,-1 3 5,-1-1 12,-1 0-17,1-1 8,-2 1-3,-3-2-7,3-2 0,-1-4-1,3 0 0,-1-3 4,7-2-3,5-1-1,2-2 2,10-2 0,-2 0 9,3-2-6,5-5 5,-3-5-5,1-2-5,3-6-3,6-2 2,1-2 1,5 0-4,0 1-8,0 2 8,7 1 4,22 1-9,12 0-2,9 0 10,15-2-8,5 4 3,-4 1 6,-1 8-6,-5 4 4,-6 5 4,-6 9 0,-5 4-2,-3 3 0,3 8 5,-1 3-5,0 2 0,1 0-2,1 21-1,1 11 3,-1 3-2,-2 5 0,-1 1-2,-10-2 6,-2 3-3,-4 0 1,-8 1-3,-5 4 0,-6 2 2,-6 3 1,0 6 1,-16 8 1,-17 5-1,-7 1 4,-5 1-5,1-3 2,2-7-2,1-5 1,8-5 1,-1-7-2,12-7 0,-3-1 0,6-3 1,-8-3 0,-2-2-1,-11-1-2,-5-5 2,-1-4 3,-8-5-2,7-4-2,5-6-1,2 0 1,11-3-5,0-2-46,2 0-37,25 0-4,0 0-82</inkml:trace>
  <inkml:trace contextRef="#ctx0" brushRef="#br0" timeOffset="87743.0515">19745 10706 117,'-33'4'63,"22"-4"-29,9 0 6,-3 0 3,5 0-4,0 0-16,0 0-17,0 0-6,0 0-1,18 0 1,11-2 12,14 0-12,19-1 4,25 0-4,24-3 0,36-2 0,34-2 5,20 2-5,13-3 1,2-3 0,0-1-1,-4-5 9,-21-1 0,-17 2-4,-20 2-4,-27 5 0,-26 2 3,-30 3-2,-29 4 4,-26 1 0,-16 0 3,0 2 22,0 0-19,0 0-8,-9 0-4,2 0-4,-2 0-19,9 0-31,0 0-67,0 0-64</inkml:trace>
  <inkml:trace contextRef="#ctx0" brushRef="#br0" timeOffset="88195.8327">23047 10543 254,'-13'5'35,"8"-3"-21,3-1 16,2 1 7,0 0-15,2 0-17,34 1 0,18-3 18,8 0 7,5 0-20,-7 0-5,-4 0-2,-12 0-2,-9-5-2,-10 0 0,-11-3-39,-14 5-16,-3-2-42</inkml:trace>
  <inkml:trace contextRef="#ctx0" brushRef="#br0" timeOffset="88448.6864">23020 10374 151,'20'-5'66,"-9"1"-42,7-1-1,11 2 10,9-3-6,7 0-4,10 0-5,5-2 8,2 2-7,4 0-8,-11-2-1,-6 2-9,-11 0 1,-9 1-2,-13 5-28,-16 0-45,0 0-73</inkml:trace>
  <inkml:trace contextRef="#ctx0" brushRef="#br0" timeOffset="89198.2588">21796 10894 210,'16'0'21,"-16"0"-17,0 0 18,0 0 30,0 0-8,-9 10-10,-25 8-14,-12 10 2,-16 8-5,-23 5-6,-23 3-1,-12 0-10,-13 0 0,-15-3 0,10-3 2,4-7-2,20-3 0,25-7 0,29-6-2,27-6-7,20-5-17,13-4-13,4 0-69,23 0-27</inkml:trace>
  <inkml:trace contextRef="#ctx0" brushRef="#br0" timeOffset="89746.0002">21319 9382 247,'16'-10'44,"-16"10"-31,0 0 10,0 0 31,0 0-30,-2 0 1,-25 0-5,-11 6-6,-20 18-6,-20 10-2,-31 11-3,-13 6 1,-26 10-3,-11 2-1,-1-4 2,13 0-1,11-10-1,31-7 0,21-7 3,14-11-6,14-4-2,12-8-23,7-4-5,5-7-33,32-1-3,0 0-28</inkml:trace>
  <inkml:trace contextRef="#ctx0" brushRef="#br0" timeOffset="90119.8112">20710 8522 201,'14'-20'25,"-14"20"-11,0 0-1,0 4-1,-9 28 1,-15 12-3,-5 6 12,0 3 24,0-3-27,11-6-5,7-4-10,9 1 4,2-6-7,4 0 0,38-10 1,28-13-2,16-12 8,19 0-8,4-28-11,-15-12-28,-27-4-11,-63 22-41,-4 5-102</inkml:trace>
  <inkml:trace contextRef="#ctx0" brushRef="#br0" timeOffset="90356.73">21020 8594 223,'18'-12'37,"-9"8"-24,-7 4 17,0 0-16,-2 0-14,0 25 0,-4 19 0,-23 16 39,1 8-9,4 0-14,-1 2 1,10-4-13,11-7-3,2-5 1,9-8-1,28-7-2,-12-36-56,2-3-75</inkml:trace>
  <inkml:trace contextRef="#ctx0" brushRef="#br0" timeOffset="91164.6653">24423 9619 86,'42'-32'53,"-7"4"-2,-4 8 1,-8 6 4,-10 2-13,-9 5-2,6 0-8,-8 5 4,-2 2 4,0 0-25,0 0-16,-16 20-8,-33 41 2,-27 43 6,-24 44 9,-7 21-9,2 7 2,25-18 2,27-27-4,24-27 0,29-27-7,0-19 4,17-17-25,35-24 1,6-17 23,4 0 1,7-39-3,0-21-12,-5-12-8,-12-3-8,-12 4 11,-24 16 17,-16 11 6,0 8 6,-11 6-1,-14 7-2,1 10 0,-3 3-2,4 3 2,6 7-6,5 0 3,10 0-7,2 5-83,0 0-76</inkml:trace>
  <inkml:trace contextRef="#ctx0" brushRef="#br0" timeOffset="91447.5249">24946 9944 312,'9'-20'63,"-9"18"-40,0 2-2,0 8-4,-23 32 0,0 18 2,-4 8-11,4 2 2,9-9-10,10-13 1,4-11-2,0-4 0,18-7 1,20-7 4,11-8-2,16-9 6,6 0-1,7-26-7,2-17-23,-10-13-39,-22-6-8,-43 34-37,-5 4-75</inkml:trace>
  <inkml:trace contextRef="#ctx0" brushRef="#br0" timeOffset="91628.4328">25343 9953 156,'0'-35'68,"0"29"-4,0 4 5,0 2-19,0 0-16,0 0-24,0 9-10,0 40 6,-4 19-1,-21 23 18,-6 11-9,-5 4-9,-7 0 0,8-10-4,4-14 1,8-17-2,19-14-35,4-51-31,0 0-64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4:36:47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16916 11147 184,'0'-12'5,"0"6"-3,0-1 20,21 4 8,-3-1-23,-1 2-1,8 2 3,-10 0 7,1 0 0,2 0 0,6 0-2,1 0-11,2 4 0,-7 1-3,-3 4 0,-5 3-5,-3 0-6,-7 1-11,-2 6 22,0 1 3,-13 2-3,-14-2-6,7-4-24,-1-6 6,13-4 23,1-6 1,7 0 0,0 0-1,13 0 1,23 0 6,11-8 17,7 0 5,-4 6 7,0 2-7,-15 0 4,-8 0-11,-9 10 3,-11 14-6,-7 7 13,-9 6 13,-34 2-21,-3-4-10,-10 2-9,0-2-4,0-3 0,14-9-25,13-7-37,29-16-40,0 0-32</inkml:trace>
  <inkml:trace contextRef="#ctx0" brushRef="#br0" timeOffset="352.831">17556 11205 220,'2'-12'54,"-2"4"-39,2 3-11,4 0-4,-2 3 4,5 0-4,-1-1 0,4 3 1,1 0-1,-7 0 12,2 0 13,-6 0 0,2 0 4,1 0-16,-1 0-7,-2 0 2,0-3-5,3 3 1,-5 0-4,0 0-3,0 0-4,3 0-48,-3 0-35,0 0-115</inkml:trace>
  <inkml:trace contextRef="#ctx0" brushRef="#br0" timeOffset="652.7109">17830 11223 378,'0'3'18,"0"31"-16,-15 11 25,-5 4 3,-5 2-17,6-2-3,-4-6-10,5-2 1,-4-10-2,4-8-35,14-23-49,-3 0-87</inkml:trace>
  <inkml:trace contextRef="#ctx0" brushRef="#br0" timeOffset="826.6131">17614 11332 229,'0'-9'61,"2"9"-45,23 9 56,4 17-9,0-1-22,2 8-30,-4-3 12,2-4-23,-4-1 0,-4-12-26,-13-13-87,-4 0-59</inkml:trace>
  <inkml:trace contextRef="#ctx0" brushRef="#br0" timeOffset="1296.399">18110 11175 262,'4'-20'98,"-4"16"-62,0-2-23,0 0 4,0 0 6,0 0-16,0 1-1,0-4-6,4 1 0,19-4 6,8 2-4,2 0 0,7 4 4,0 6-4,1 0 2,-14 0-4,-8 18-3,-15 7 3,-4 7 2,0-1 14,-17 5-10,-12-5 3,-2 1-5,2-8-1,6-10-2,17-5-1,6-7-7,0-2-2,0 0-7,0 0 16,20 0 1,9 0 3,-1 0 1,-1 0 0,0 0-4,-13 11-1,-1 8 0,-11 8 0,-2 9 15,0 6 0,0 2 6,-15 2-1,-3-2-14,-5-6-3,6-4-1,-10-6-1,7-10-2,0-8-16,2-7-43,18-3-64,-4-3-213</inkml:trace>
  <inkml:trace contextRef="#ctx0" brushRef="#br0" timeOffset="2583.5787">21690 9904 3,'0'0'0,"0"0"0</inkml:trace>
  <inkml:trace contextRef="#ctx0" brushRef="#br0" timeOffset="2936.4056">20710 9990 299,'-35'0'77,"33"0"-64,2 0-4,2 0-9,43 0-4,26-5 4,16-10 16,13-2-10,-4 5 7,-16 3-5,-11-1 2,-15 6 1,-12 0-11,-13 4 4,-11 0-4,-11 0-10,-7 0-50,-11 0-71</inkml:trace>
  <inkml:trace contextRef="#ctx0" brushRef="#br0" timeOffset="3429.2251">20777 9842 346,'0'0'22,"0"-2"-21,43-1 5,13-1-5,2 3 3,2-1-4,-7 0 0,-8 2 0,-5 0 1,-11 0-1,-7 0 0,1 0 3,-6 0-5,-3 0 2,-3 0-5,-5 0 3,1 0 0,-7 0 0,0 0-6,0 4 8,0 1 2,0 4 20,0-1-8,0 2 1,0 2-11,12 4 0,7 2 18,8-2-8,0-3 0,-7-1-6,5-3-1,-6-1 9,4-2-5,-5 0 5,-1 2-3,-5-2-12,-3-3 4,-7 2-5,-2-3 0,0 2-2,0 4 5,-4 4-2,-19 3 5,-6 8 0,0-3 0,0 0-6,-2-2-7,-5 2-14,3 4-33,19-19-41,12-3-111</inkml:trace>
  <inkml:trace contextRef="#ctx0" brushRef="#br0" timeOffset="63282.9686">3657 5689 85,'-11'-11'40,"7"1"-4,0 3-14,-1 0-3,5 3 10,0 3-4,0 1-25,0-3 3,0 3 2,0-1-1,0-2 4,-2 2-6,0-1-1,-1-1 7,-1-1-7,4 3 1,-3-3 5,3 1-6,0 1 1,0 2-2,0-2 2,0-1 0,0 1-2,0 0 0,0-1 3,0-1-3,0 2 16,0 1-7,0 1-8,0 0 0,0 0-1,0 0-10,0 0 3,0 0-7,0 0 14,0 10 1,0-1 1,0 1-3,5 3 2,0-1-1,-1-1 1,-4 8 3,5 3-2,-3 4 3,0 4-4,0 6 4,0 0-5,0 4 0,3 0 2,-1 2 2,6-2-4,-4 0 0,3-4 1,0-1-2,-2-3 1,1 0 0,-3 0 1,-1-2 0,-2 4-1,1-2 0,0 7 3,-3 1-2,0 0 1,0 0-2,0-2 1,2-5 0,0 0-1,0-8 0,2 4 1,-4-1-3,7 2 2,-3 1 0,0-4 0,2 8 2,-2 5-2,0 6 0,1 5 2,-3 6-2,2 3 1,-2 2-1,4 2 0,-4 1 2,-2-3-1,2-4-1,-2 0 1,0-6-1,0-4 0,0 0 0,2 1-1,-2-1 4,2 5-3,-2 10 0,0 2 1,0 1 5,0-1-6,0 0 3,0 1 6,0 2-9,-2-2 6,0 5-5,0 1 0,0 3 0,2 10 0,-6 0-1,4 2 6,-2-2-6,0-3 5,4 5-5,0 5 1,-3 0 0,1-2 0,0-8 3,0 0-2,-2-2 1,0-1-3,0-1 0,-2-3 0,-1 3 3,-1-4-2,-2-8-1,1-6 1,-1-10 0,2-6 0,4-6 0,2-2-1,2-1 3,0-3-1,0 0-2,0-3 0,0 0 3,0-1-2,0 0-1,0 4 0,0 1 3,0-2-2,0 1 5,0-2-4,0 1 0,0 0-1,0 0-1,2-4 2,0 4-4,0 1 4,3 2-2,-2 6 0,3 8 2,-2-4-2,1-2 0,-1-5 0,-2-9 0,0-6 1,1 0-1,0-3 0,-3-2 2,0 5-2,0-2 0,0 1 0,0 2 9,0-1 7,0 0-13,2 2-3,0 4 2,4 0-2,1 0 0,-1-2 0,2-4 1,-4-5-1,3-9 0,-5-2 0,2-2 4,-2 0-3,0-3-1,0 4 1,2-2-1,-4-1 2,0 3-2,0-3 0,2 0 3,-2-2-3,0 0 0,2 0 1,-2 4-4,0 0 4,2 1-1,2 6 0,-1-1 3,1 3-3,0 4 0,-2-2 0,3-1-1,0 1 1,-3-1 0,0-2-1,0 0 4,1-2-3,-3 0 0,2 1 0,-2 2-1,2-1 1,-2 2 0,2-1 0,-2-1 4,0-3-4,0-3 0,0 0 0,0-4-1,0 1 1,0-2 0,0 3 0,0 4 4,0 0-3,0 5-1,0-1 0,0 1-2,0-1 3,0 2-1,0-2 0,0-3 3,0 1-5,0 0 2,0-1-1,0-1-2,0 2-1,0 1 4,0-1-1,7 0 1,-2 0-1,1-3 1,1 5 0,-1-5-3,1-1 4,0 2-1,2-3 0,-1 2 6,4 1-6,-1 0 0,0 1 0,3 2 1,-4-2 0,4-4-1,-1 4 0,6-4 1,-2 2-1,1-2 0,1 2 1,0-4 0,-1 2 2,1-4-2,4 1-1,4 0 3,2-2-5,-2 0 2,2 0 0,-2 0 3,4 0 1,2 0-5,5 0 1,-1 0 0,6-5 1,1-3-1,8-1 0,-1-1-1,2 3 4,3-4-3,-2 1 0,2 2 1,-8 0-3,6 1 2,-7-2 0,6 4 0,-6-2 1,-3 1-1,-1 4 0,-5-2 2,2 0-4,-5 0 2,8-1 0,-5-2 0,2-1 2,3 0-2,1-1 0,7-2 1,1-2-4,-1 2 3,0-1 0,-1 2 0,0 0 2,4 2-2,4-3 0,4 4 2,5-3-3,-5-2 1,1 4 0,-3-1-2,-4 4 3,-2 0-1,-1 1 0,5-1 1,7-2-2,-1-2 1,5 3 0,-4-5-2,-7 3 5,-7-2-3,1 5 0,-8 0 1,1 1-3,-1 2 2,0 1 0,4-2 0,1-2 3,-5-2-3,1-1 0,2 0 2,-8 0-2,2 2 0,-10-1 0,-2 2-2,-2 3 6,2-2-4,7 1 0,-1 3 1,9-5-3,8-2 2,2 0 0,4-3 1,-2 2 1,-4 0-2,0 2 0,-8-1 1,-1 7-4,-1-5 3,1 3 0,3 0-1,4-1 3,-2 0-2,-1 1 0,3-2 1,-2 2-3,-3 0 2,-3 2 0,-4 0-1,-5 0 3,-6 0-2,0 0 0,-9 0 0,7 0-1,-6 0 1,2 0 0,1 0-1,-2 2 4,-2-2-3,2 0 0,-7 2 1,2 0-2,4 0 1,-5 0 0,-4 1-1,3 2 1,3 2 0,7-4 0,1 3 1,0 2-2,5-2 1,3 0 0,-3 2 0,0 1 2,0-4-2,2 2 0,-2 0 0,0-1-1,0 2 1,0-2 0,-2 1 0,0-4 2,-4 1-2,2-2 0,-2-2 0,-3 0 0,-5 0 0,1 0 0,-3 3 0,1 0 1,-1 1-2,-2-2 1,-4 1 0,0-3-1,-1 1 2,1-1-1,-3 0 0,-2 0 3,1 0-3,4 0 0,-1 0 1,10 0-2,4 0 1,2 0 0,5 0 0,0 0 1,-3-1-1,-4-6 0,-4 2 2,-3-4-1,3 1 1,-1-1-2,6-2 0,-4 2 0,-1 2 0,-5 2 0,-5 0 0,-6-3 2,6-4 0,-6-4-1,0-6-1,0-4 4,0-5 5,0 1-8,0 1 0,0-3 0,0 1 0,0 3-1,0 1 0,0-2 3,-8-1-3,-3-2 3,3-4 5,-6-5-1,1-7-5,-1-1-2,5-4 0,1 3 1,1 6-1,5 3 0,-1 2 2,-1 3 4,-3 0-6,1-3 10,-1 0-3,-2-4-5,2-5 1,1-1-3,-5-6 0,-1-3-1,1 4 2,-3-3-1,6 7 0,1 2 3,-1 4-3,0 2 1,4 4 1,0 0 3,-1-1-5,3 2 0,-2-3-1,-4 1 6,2-2-3,2-1 1,-1-1 0,5 3-2,0-2-1,0 0 0,0-2 0,0 2 5,0 1-6,0 2 1,-4 0 0,2-1-1,0 3 1,-3-4 0,5 1 0,0 0 3,0-1-4,0 2 1,0 0 0,0 1-2,0 1 2,0 0 0,0 2 0,0-2 5,0 3-6,0-2 1,0-2 0,0-2-4,0-3 5,0 3-1,0 0 0,0 0 4,0 0-5,0 2 1,0-3 0,0 0-3,0 1 3,0-3 0,0 5 0,0-1 5,0-2-7,5 0 2,-1-2 0,0 1-4,3-2 6,-5 3-2,0 0 0,-2 0 4,0 2-6,0 1 2,0-3 0,0 4-4,0-4 5,12-5-1,3-2 0,5-1 3,1 0-5,-6 0 2,-2 3 0,-8-1-2,-5 1 5,0 9-3,0 2 0,0 1 4,0 1-7,0-3 3,0-2 0,0-5-4,0 2 8,0-4-4,0-1 0,0 1 3,0 2-6,0 3 3,-5 2 0,-2-5-1,1 1 4,-1-4-3,3-7 0,-6-5 2,6-2-7,0 1 5,-3 0 0,5 3-2,2 8 5,0 4-3,0 6 0,0 3 1,0 8-3,0 0 2,0 3 0,0 5-3,-2-1 8,2 1-5,0 0 0,0 0 1,0-1-6,0 1 5,0-1 0,0 1-3,0-1 5,0 4-2,0 2 0,0-1 3,0 0-7,0-2 4,0 0 0,0-1-1,4-2-1,3 2 2,-5 6 0,0 2 1,-2 3-2,0 2 1,0 3 0,2 0 0,-2 0 3,0-1-3,0-1 0,0-1 1,0-1-4,2-2 3,-2 2 0,6-1-3,-4 4 7,-2 1-4,0-1 0,0 3 1,0 0-3,0 0-1,0 0-1,0 0 3,0 0-5,0 0 6,0 0 4,0 0-2,-14 0-1,-9 0-1,0-2 0,-11 2-2,0 0 1,-4 0 0,-6 0 1,-3 5 0,-9 4-6,-11 1 5,1 1 1,-5 0-2,3-1 5,6-1-3,-1 1 0,-3 2-2,-1 1 0,0 0-2,0-1 4,0-1-1,0 1 2,1-3-1,1-1 0,3 1 0,6-4 1,4 1-1,10-2 0,4 1 0,4 0 1,3 2-1,0-2 0,4-1 0,-6 1-3,-3-2 3,-6-1 0,-3 2 0,1-1 2,-1 2-3,3 1 1,2 0 0,-3 2-3,1 2 3,-5 1-2,-6-2 0,0 2 2,-8-6 0,3 4 0,0-4 1,-2 0-2,2-2 1,0-1 0,2 0 0,3 0 2,4-2-2,-3 0 0,6 0 1,-8 0 0,3 0-1,-5 0 0,-1 0-2,1 0 4,0 2-4,2 4 2,-2-1 0,6 0-1,0-2 1,-1-2 0,0-1 0,-9 3 3,0-3-3,-3 1 0,1-1 0,4 0-2,-4 0 2,-8 0 0,-8 0 0,-2 0 0,-5 0-1,10 0 1,0 0 0,11 0-1,-1 0 2,1 0-1,-1 0 0,3 0 1,4 0-1,4 0 0,3 0 1,0 0-1,-1 0 0,1 0 0,2 0-1,0 0-5,5 0 4,3 0 0,8-4 2,2 0-3,2 0 4,2 0-1,-2-1 0,-3-2 2,3 0-4,-4 0 2,0-1-4,-5 4-4,-2 4-28,-3 0 6,6 0 27,-1 0-7,3 0 8,-2 0 2,2 0 0,1-2 4,-1 0-2,4-3 0,-1-2 1,3-2-2,5 2 1,1 0-2,6 2 0,3 1 1,5 1 1,3-2 2,-1 1 7,-4-2-8,0 1 3,0-2-5,1 2-1,4 0 2,4 5-2,2-2-1,0 2-9,0 0-61,0 22-59,0-8 31,0 4-87</inkml:trace>
  <inkml:trace contextRef="#ctx0" brushRef="#br0" timeOffset="64178.729">6148 9589 192,'-68'6'59,"33"-6"-7,10 0 5,8 0-12,3 0-4,5 0-3,5 0-23,-2 0 5,3 0-11,3 0-8,0 0-2,0 0-8,11 0 6,33 0-1,28 0 8,15 0-1,13-5 3,-2-12-3,-11 3 2,0-1-5,-4 3 0,-5 5 5,0-1-4,-7 2 4,-9 1-5,-6 0 2,-12 1-2,-9 1 0,-14 3 0,-5 0 0,-5 0 2,-2 0-2,-4 0 0,2 0 2,-3-1-4,0 1 2,-2 0 0,-2 0 0,0 0-1,0-3 0,0 3-15,0-1-24,0-2-39,0 0-37</inkml:trace>
  <inkml:trace contextRef="#ctx0" brushRef="#br0" timeOffset="83678.8457">3524 5646 195,'4'0'42,"-4"0"5,0 0-33,2 0-10,-2 0-4,2 0 1,-2-4 13,6 1-5,-4-4-9,-2 4 6,0 1 1,0 2 1,0 0-2,0 0-5,0 0-2,0 0 1,0 0 0,0 0-2,0 0 1,0 0 0,2-5-3,2-2 4,1 0 15,-1-2-7,-2 2-2,-2 3 11,0 2-7,0 2-2,0 0 3,0-2-6,-9 1 2,-7-4 4,-5 3-11,-4 0 1,-2 1-1,2 1 0,1-2 4,0 2-1,-1 0 5,-4 0-7,-2 0-1,-4 0 2,-2-2-2,-3-3 0,5 3 0,-3-3 3,5-2-1,2 2-1,2-2-1,4 3 22,0-2-20,1 3 1,-3-4-3,0 5 2,0 2-3,1-3 1,-3 1 0,2-3 1,0-1 2,0 0-3,3 2 0,-5 2 1,2 2-3,-2 0 2,0 0 0,-5 0-2,5 0 0,0 0 2,4 0 0,0 0 0,0 0 1,-4 0-1,2 0 0,2 0-1,2 2 2,0 0-1,3 2 0,-1-1 1,2-2-3,-4 3 2,5-2 0,-1 3 0,1-3 1,0-2-1,2 0 0,1 0 0,1 0 0,3 0 0,3 1 0,-4 1-1,3-2 3,-2 2-3,0 0 1,0-2 0,-3 0 0,5 2 0,-1-2 0,-2 0 0,-1 0 3,-3 0-3,-1 3 0,-6 0 0,1 3-4,0 1 4,2-2 0,1 1 0,4-1 0,3-2 0,4-1 0,4-2 1,1 0 2,-1 0-2,2 0 0,0 0 5,-6 0 5,0 0-1,-3 0-9,-1 0 2,-3-3-4,1-2 1,-1 3 0,-3 0-1,1 2-1,-2 0 2,4 0 0,3 0 0,4-2 0,3 0 0,1 1 0,-1-3 4,1 0-3,-1-1 6,-1-2 0,-1-2-3,-2-1 7,-2-4-11,-2-4 1,-3-3 2,-1-2-3,-2-3 2,-1-4-2,3-2 0,-4-6-2,3-5-2,5-2 1,2-4 1,7-1 1,-1 0 1,5 0 0,0-2-1,0-2 1,0 3 0,0 1 0,0 4-3,0 2 1,2 2 2,3 4 0,0-2 0,-5 0-1,2 1 1,-2 1 0,2 1-1,0 3 2,0-3-2,0 1 1,-2 4 0,0-4-4,2 6 3,1 0 1,1-1 0,1-4-4,0 0 2,1-1 2,-2 3-1,1-2-2,1 5 2,-1 0 1,0 5-2,1-1 2,-2-1-2,1 1 2,1-2 0,4 2-3,-1-5-2,7-5 3,1-1-8,8-6 1,1 3 7,1-1-3,2 8-2,-2-1 5,-5 3-7,0 1 1,-6 7 5,-7 6 3,-3 12 0,-3 0 0,-1 4 1,-2 1-3,0 0-22,0 0-4,6 0 16,6 0 4,7 0 8,8-2 0,5 0 0,4 2-2,2-3 3,-1 3-1,1 0 0,1 0 2,-4 0-2,-2 0 0,1 3 0,-3-1 0,2 1 1,-2-1-1,1 3 0,-3 2 1,4-3-2,2 5 1,11-1 0,7 0-1,2 4 3,1 0-2,-2 1 0,-5-4 0,-5 1-1,2-3 1,-7-7 0,1 3-1,0-1 3,1 0-2,-1-2 0,-1 2 1,0 1-2,-4-1 1,5 1 0,1 1-1,-3-4 3,-3 2-2,-4-2 0,-4 0 2,-2 0-2,-1 0 0,0 0 0,1 0-2,2 0 5,0 0-3,-5 0 0,0-2 1,-2 2-3,-5 0 2,2 0 0,-9 0 0,0 0 0,-6 0 0,-2 0 0,0 0 1,0 0-4,0 0 3,2 0-3,2 4 2,1 22-8,-1 18 6,0 18 1,3 17 0,-7 13 4,0 10 1,0 5 0,0 5-1,-5-6 1,-3-12-2,3-8-1,1-13 2,-2-9-2,-6-8 0,-1-6 0,-1-4 0,1-4 2,-1-4-2,3-6 0,5-1 1,4-5-2,0 2 1,2 2 0,0 0 0,0 4 0,0 2 0,0 3 0,0-2 2,0-2-2,0-1 0,0-7 0,0 2-1,0 1 4,2 2-3,4 2 0,1 2 0,1 1 0,0-5 0,0-6 0,1-5-2,-3-3 1,2 1 1,-2 1 0,1 1 3,-1-1-3,0 0 0,-4-2 0,0-6 0,-2-2 2,2-6-2,-2 0 0,2-4-2,5 0-3,4 0-45,9 0-68,-11 0 67,4 0-70</inkml:trace>
  <inkml:trace contextRef="#ctx0" brushRef="#br0" timeOffset="129503.4236">585 2560 138,'-2'3'41,"2"-3"-36,0 0-1,0 0 2,0 0 17,0 0-14,0 0 5,0 0 3,0 0-2,0 0 1,0 0-9,0 0-4,0 0-2,0 0-1,0 0-2,0 0-4,5 0 6,13 0-1,7 0 3,10 0-1,3 0 3,5-7-4,-1-3 0,-5 6 2,4 1 0,-5 3 1,-5 0-3,0 0 0,0 0 1,0 0 0,5 0 3,6 0 0,7 0-2,11 0 6,5 0-6,6 0-1,-3-5 2,0 1-3,-5 4 0,-3 0 0,-6 0 0,-6 0 1,-1 0-1,-3 0 0,4-2 5,10-3 0,4-4-2,7-3-1,0 3-1,-4 2-1,0 5 0,-3 2 0,3 0-2,8 0 5,5 0-3,5 0 1,3-5 0,1-4 2,-2 1-3,2 1 0,-2-2-2,0 5 2,-10 0 0,-2 1 0,-1 3 0,-1-3-1,4 1 1,-2-2 0,5-1 3,-3 2-2,4-1 1,-4 2 1,-3-1-2,-3 3 2,-4-5-3,-3 5 0,0 0 0,-4 0 0,7 5 0,-3 7 0,5-3 1,5-1-1,3-4 0,4-2 0,6 2 4,-4-4-4,2 0 2,0 2-2,-6-2 0,2 2 0,0-2 0,2 0 0,0 0 0,-2 0 1,0 0 0,1 0 0,0 0 0,-2-6 1,5 0-2,-3 1 0,5 5 0,2-5 1,0 1-1,8-1 0,1 0 2,8-2-4,4 2 2,-4 1 0,-3 0-1,-7 2 2,-7 0-1,-10-1 0,4 3 2,-6 0-2,4 0 1,-4 0-1,1 0 0,-7 0 2,-4 0-2,2 9 0,0-3 0,4-1 0,7-2 0,4-3 0,3 0-1,4 0 4,5 0-3,4 0 0,-2 0 1,-4-3-2,-13 3 1,2 0 0,-10 0-3,3 0 4,-1 0-1,6 3 0,0-3 2,6 0-2,7 0 0,-3 0 0,4 0 0,7 0 1,6 0-1,0 0 0,6 0 2,0 0-3,-4 0 1,6-3 0,2 0-1,-2 1 1,-1 2 0,-7 0 0,-6 0 1,1 0-2,-6 0 1,-3 0 0,1 0 0,-6 0 2,7 0-2,-3 0 0,5 0 0,0 0 1,-3 0 0,-4 0-1,3 0 2,-7 0-1,-8 0 3,4 0-1,-8 0 1,-8 5 3,-2-2-6,-15 3-1,-7-3 3,-10 0-3,-4 1 10,-5 3 2,0-2-8,5 1 1,-2 0-4,-6-2-1,6 2 0,-11-1 2,-6-2-4,-1 1 2,-5-2 0,-2-2-1,0 3 1,0-1 0,0 1 0,0-1-4,0 0 4,0 0-2,0 2-4,0 0 5,0 6 1,0 0 0,0 4 9,0 5-4,2 1 6,-2 1 6,0 1-17,7 0 9,-2 2-7,-1 3 4,5 3 0,-3 3-4,6 4 5,-1-3-7,-5 0 3,6-4 0,1 1-2,-2 1 0,-4 4 1,2 3-1,0 2 4,0 3-5,0-2 1,2 0 1,-3 0-1,6-1-1,1 3 0,-1-3 2,-3 4-2,3 3 0,-1 4 1,-2 6 0,-2 8-1,4 4 0,-1 2 1,-1-1 2,-3-1-3,4-2 0,-1 2 1,-5 2 0,6-2 1,-1 2 2,2 1 1,-1-3-3,-4 1 0,5-3-2,-3 2 1,-6-4-2,7 1 3,-5-4-2,6-1 0,-5 3 4,-1 1-4,6 7 0,1 6 0,-2 7 2,-2 11 0,0 1-2,-3 5 0,4 1 3,-4 0-2,3-2-1,-5-7 0,8-5-3,-10-6 4,5-4-1,-5-5 0,-2-1 4,0-2-4,0 0 0,0 0 0,0 2 0,0 7 2,-11-1-2,4 0 0,0-7 3,1-4-4,-1-3 1,7 0 0,-6 2-1,-4 6 4,-3 5-3,-3 1 0,1 3 4,1-6-5,1-2 1,1-4 0,6-2-3,-5 0 4,9-1-1,-7-3 0,6 0 3,-5-1-4,-3 3 1,-5 8 0,-4 10 10,4 5-9,1 2 0,1-5-1,10-9 4,-7 2-9,7 0 5,-4-2 0,4 6 5,-5 3-2,3 4-2,-6 4-1,1-4-2,7-6 2,-8-8 0,10-3 0,0-5-4,0 1 3,2-6 1,0-6 0,0 0 0,0-3 3,-7-2-1,3 7-2,0 8 4,2 7-1,-4-7-6,2-5 3,-7-5 0,5-9 0,-6-1 1,1-3 0,0-13 2,6-10 0,3-12-3,-2-3 0,4-7-12,0 0-43,0-23-44,9-7-46</inkml:trace>
  <inkml:trace contextRef="#ctx0" brushRef="#br0" timeOffset="131310.8054">9579 2530 93,'0'-17'16,"0"5"7,0-1-2,0 6-6,0 2 1,2 3 10,-2 0 20,0 2-2,0-2-13,0 2 1,0 0 6,0 0-20,0 0-8,0 0-10,0 0 1,0 0-2,0 0 1,0 0 0,0 0-2,0 0 4,0 0-2,0 0 0,0 0 1,0 0 7,0-3-7,0 3 0,0 0-1,0 0-4,0 0 4,0 0 0,0 0-4,0 0 3,0 0-7,0 0 3,0 0 5,0 0-7,0 0 6,0 0-7,0 0-3,0 0 4,0 7-3,0 12 8,0 8 0,0 13-5,0 14 7,0 12 0,0 9 10,0 5-3,0-1-6,4-8 0,7 1 1,3 1-2,-1-7 10,-2-6 10,-2-7-14,4-12-2,-2-2-3,-4-1-1,6-6 0,-8 0 1,-3-2-2,-2-2 1,0 0-1,0-4 0,0-7 2,0-2 0,0-7 0,0-6-1,0 0-1,0-2-17,2 0 1,-2 0 14,0 0-29,0 0-55,0 0-46</inkml:trace>
  <inkml:trace contextRef="#ctx0" brushRef="#br0" timeOffset="131977.6602">10833 3052 255,'23'0'65,"-23"0"-41,0 0-17,0 3 7,-23 14 19,-12 3-23,-17 1 2,8-7-6,3-5-6,10-9 6,9 0-1,2-4-3,12-20-1,8-4 7,0-4-8,4 0-7,29 0-15,9 7 19,10 7 2,-4 8-3,2 10 1,-13 0-4,-10 8-2,-6 23 8,-15 6-13,-6 8-25,0-28-42,0-5-139</inkml:trace>
  <inkml:trace contextRef="#ctx0" brushRef="#br0" timeOffset="132639.3933">11770 2388 251,'0'-2'56,"0"0"-53,0 2 0,0 0 30,0 0-3,0 0-20,-8 0 0,6 0-10,2 25 0,0 22 1,0 17 9,0 13 4,0 6-9,0 1-2,0-3 1,0-3-1,0-7-2,16-5-1,5-6 1,-6-6 0,3-2 0,-5-3-1,-7 2 3,4-5-1,-10-4-2,0-3 0,0-9-4,0-4-8,0-8-2,0-4 2,0-9 6,0 0-1,0-5-11,2 0-21,11 0-26,-11 0 28,5-5-58</inkml:trace>
  <inkml:trace contextRef="#ctx0" brushRef="#br0" timeOffset="133486.1313">11863 3527 52,'-4'4'77,"4"-4"-47,0 0 9,0 0 8,0 0-6,0 0-32,0 0-5,0 0-1,0 0 2,0 0-5,0 0-2,17 0 2,19 0 6,13 3 25,22-3 5,14 0-7,11 0-21,13-7-3,12-9 2,1-4-5,1-3-1,-19 4 0,-5 2 1,-19 6-2,-16 3 0,-12 2 0,-19 2 6,-15 4-6,-11 0 3,-5 0-3,-2 0-12,0 0-12,-4 0-39,-12 0-36,-2 0-105</inkml:trace>
  <inkml:trace contextRef="#ctx0" brushRef="#br0" timeOffset="133876.9527">12389 3238 284,'-13'-8'96,"6"4"-57,-4 0 9,0 2-20,-5-1-19,3 0-6,-3 1-2,3-2-1,-3-2 2,5 0-1,5-2 0,4 0-1,2-1 4,0 0-4,0-1 0,4-4 0,21 1 6,4 1-6,4 5 0,-6 7-5,-8 0-2,-5 0 0,-7 21-8,-7 20-9,0-18-27,-23-2-74</inkml:trace>
  <inkml:trace contextRef="#ctx0" brushRef="#br0" timeOffset="134914.7535">7608 2380 125,'0'-4'44,"0"4"9,0 0 0,0 0-16,0 0-24,0 0-8,0 0-5,0 0 8,0 0-5,0 0 2,0 0-5,0 4-4,0 14 3,0 8 2,4 10 4,3 14 13,-3 18 1,-2 17-2,3 9-8,-3 8-4,-2-3 2,2-11-4,1-14-2,1-12 0,5-12-1,0-7 0,2-9 0,-2-2 3,0-6-2,-3-4-1,-3-1 1,2-1-2,-5-1 1,0-3-10,0-2 5,0-5 5,0-6 0,0-1-4,0-2-27,0 0-46,0 0-64</inkml:trace>
  <inkml:trace contextRef="#ctx0" brushRef="#br0" timeOffset="135291.6466">8557 3214 341,'27'-8'38,"-27"4"-14,0 0 5,-18-3-18,-7 0-4,2 1-5,-4-1-2,4-2 7,3-1-7,5-3 6,3-1-1,3 2-4,9 3 9,0-1-10,0 0-4,7-2-2,20-3 0,4 6 0,4 4 3,-6 5-8,5 0 6,-10 12 1,-10 13 2,-9 15 1,-5 11-8,-43 15-14,5-39-27,-6-7-229</inkml:trace>
  <inkml:trace contextRef="#ctx0" brushRef="#br0" timeOffset="135997.5059">5662 2455 129,'0'0'25,"0"0"-25,0 5 0,0 7 11,0-8 15,0-1 4,0-3 9,0 0-1,0 2-4,0 1-16,0 7-15,0 14 0,0 17 0,0 21 11,0 20 4,0 11-10,0 11 1,4 0 8,7-7-12,2-10 1,3-12-3,-3-14-2,1-6 0,-10-9 0,5-6 2,-7-5-2,-2-4 1,0-9-4,0-4 1,0-8-17,0-4 0,0-6-36,0 0-58</inkml:trace>
  <inkml:trace contextRef="#ctx0" brushRef="#br0" timeOffset="136339.309">6379 3122 382,'2'0'0,"-2"0"-3,-29 0-27,-2 5 29,2 0 1,14-3 0,3-2 5,12 0-2,0 0 12,0-4-15,0-16 0,6-2 0,11 0 5,3 6-2,5 5-2,-6 10 3,4 1-3,-3 0-1,-7 14-9,-2 12 9,-6 4 5,-5 6 0,0 11-5,-18-32-21,-11-1-228</inkml:trace>
  <inkml:trace contextRef="#ctx0" brushRef="#br0" timeOffset="153203.5361">12790 10735 80,'-4'0'48,"4"0"11,0-5-31,0 1 1,0-1-1,0-2 4,0 1-8,0 1-11,0 3-3,0 1 10,0-3-7,0 0-5,0-2-7,0-3 2,0 1-3,0 1 1,0-1-1,0 2 1,0 1 0,0 4 2,0-3 0,0 2 1,0-3 2,0 5 1,0 0 1,0 0 1,0 0-8,0 0 4,0 0-4,0 17 0,0 15-1,0 14 11,0 8-9,0 5-2,0 2 0,-2 3 2,-7-1 12,-3 3-11,-3-2 4,4 2-6,6-2-1,1-5 0,4-7 2,0-4-3,0 0 2,0 4 0,0 3 8,0 8-6,0-1 3,0 1 1,0-3-5,0 2 2,-7 3-4,5 5 0,-2 6 2,-3 0 3,5-2-5,2-2 0,0-4 3,0-4-4,0-5 1,0-7 0,11-5 2,-7-1-2,3 3 0,-3 3 0,-1 0 0,-3 6 0,0 5 0,0-1 2,0 0-3,0-2 2,0-5-1,0-1 0,0 1 0,0 1 0,0 1 0,0-1 0,0 0 0,0-5 0,0-2 0,0 1 0,0 1 1,0 5-1,0 4 0,0-2 0,0-2-1,0-8 1,0-6 0,0-3 0,0-7 1,0 0-1,0 2 0,0 4 1,7 6-4,-5 5 5,0 2-2,0-5 0,-2 0 0,0-8 0,0-6 0,0 0 1,0-6-2,0-3 1,0-5 0,0-1 0,0-6 2,0-1-2,0-2 0,0-6 1,0 1 2,0-3-3,0 0 4,0 0-4,-4 0 3,-8 0-3,1 0 4,-4-5-3,1 3 4,-6 1-4,-2-4 4,-2 5 3,-10-2-7,-1 2 0,-10 0-1,-4 0 0,-2 0-2,-3 0 2,-2 0 0,0 2 0,1 6 1,-5 2-1,0 0 0,-6-1 1,4 0 0,-5-3-1,1 2 0,-3-4-2,-5 5 5,3-4-3,-6 2 0,4-1 1,4-1-1,5 3 0,-4-2 0,6 2 0,-5 3-2,-2-4 2,-5 6 0,3-3 0,-2-2-1,3 0 3,8 0-2,-3-2 0,7 4 2,0 0-6,1-1 2,-6 4 2,-2-3-2,3-2 2,-5 0 0,5-8 0,-5 2 3,3-2-3,-4 0 0,-1 2 0,-2 8 0,-7-2 0,-2 2 0,4 0 0,3-2 0,3 2-2,3-2 2,3-4 0,-1 2 4,1-2-2,-1-1-1,1 0-1,-6-1 2,-1 2-4,-2 2 2,-1 0 0,3-1 2,2 4 0,3-3 3,4 0 2,2 0-7,2-1 6,1-2-6,3-1 0,-2 0 1,2-2 3,-2 0-4,6 0 0,-2 0 2,1 0-1,4 0-1,2 0 0,1 0-1,3 0 4,4 0-3,-5 0 0,1 0 1,-3 2-3,-6 6 2,2-2 0,-4 0-2,3-1 5,-2-1-3,8-4 0,-1 1 0,7-1 0,-4 0 0,1 0 0,-2 0-2,-5 0 4,-3 0-2,2 0 0,1 0 1,5 0-1,4 0 0,-1 0 0,6 0-2,0-1 5,-3-3-3,-6-3 0,-1 3 0,-3-2-1,-1 2 1,3 3 0,-1-2-1,5 1 4,-5 0-3,3 0 0,-2-1 1,-4 3-3,4-3 2,-5 1 0,-1 0-2,0 0 4,-2 2-2,8 0 0,1 0 1,5 0-5,3 0 4,2 0 0,-2 0-1,0 0 3,-7 0-2,0 0 0,-5 0 1,-1 0-2,0 0 1,-4 0 0,4 0-1,1 0 0,-1 0 1,0 0 0,-4 0 2,4 0-1,-6 0-1,-6 0 0,-7 0-1,-9 0 0,-5 0 0,2 0-13,5 6 3,5 4 5,2 3 6,3-2 0,-3 1 2,5-2-1,0 0 6,5 1 1,6-6-7,1 5 5,4-2-6,-3 1 0,0-1 0,-2-1-2,-3-3 2,0 0 0,1 1 0,0-1-2,-5 0 2,0 0 0,-3 2 0,-1 0 0,-5 0 0,3 2 0,-6-2 0,-1 0-2,0-2 4,1 0-2,6-3 1,3 2 1,6-3-2,4 0 0,2 0 2,-1 0 0,2 0-1,-6 0 1,-4 0-2,-7 0 1,-1 0-1,1-4 0,3 0 0,6 2-2,0 2 2,5 0 0,2-2 0,-5 0 0,1 2 0,1-4 0,1 2 0,-2-2 6,1-2-5,-1-2 0,0-4-1,-1 1-4,2 0 4,8 1-4,4 3 4,4 2 1,3-1 0,-1-1-1,-1 2 0,-1-4 2,-1 1-1,5 2-1,3-2-3,5 2 2,5-2-1,2 0 2,1-2 1,-1 1 0,-4-3 3,-3 3-4,1-1 0,-2 0 1,2 2-1,2-1 0,1 4 0,1-2 1,0 4-1,-1-3 0,1 4-1,-2-1 0,4-4 1,-1 2 0,2-2 0,-6-1 2,-3 3 0,3 0-2,-1 1 0,10-2 3,2 0-2,2 1 3,2-4 5,1 5-8,2-4 4,-6-3-3,-3-6 1,-2-1 0,-5-2-1,-1 0-2,2-4 0,3-1-5,-3-1 4,2-2 1,-1 0 0,-2-2 0,0-5 1,2 2 1,-4-6-2,4-2 4,0 1-5,3-3 1,-4-1-4,4-6 0,-1-4 8,1-2-1,1 0-3,-1-4 1,-5 0 2,3-3-3,-4 1 2,-1-2-4,4 1 2,0 4 0,0-1 0,1 1 4,-2-2-4,0 0 0,3-3 0,5 0-3,5 1 2,2 0 1,-8 1-2,12 6 5,0 3-2,0-3-1,0 0 0,0-3-1,0-3 2,0-1-1,0 0 0,0-1 3,0 0-6,0 6 3,0 6 0,0 1-3,0 7 4,0-2-2,0-3 0,0 3 1,0-3-3,0 1 3,0-2 0,0-4 2,0 1 0,0 1-2,0 2 0,0 2 2,0-1-5,0 6 2,0 2 1,0 2-2,0 4 3,0 0-1,0 0 0,0-2 3,0-4-5,0-3 2,0 0 0,0-2-1,0 3 1,0 4-1,0-2 0,0 1 2,0 4-7,6 0 6,8 0 0,-5 0 4,-1-5-2,4-3-1,-6-1-1,5 0 2,1 1-3,-3 2 1,1 0 0,2-2-3,1-4 2,0 0 1,1-3 0,-1 3 1,-1 0-4,-4-4 3,3-2 0,1 2-3,-4-4-3,3 2 1,-1 0 4,-2-1-2,1-3 0,1 4 1,-4-2-2,1-2-3,-3 4 6,0-4-1,6-2 2,1 0-5,-1-1 5,2-3-12,-5-10 4,-5-7 5,-2-7 1,0-6 2,0 3-13,0 0 12,4 2-2,8 2 1,1 7-2,-2 0 3,3-2 1,-6 2 0,-1-8 3,-3-1-3,-2 0 3,6-1-3,-2 3 0,-2 7-2,1 5 7,-5 5-5,0-2 0,0 0 0,-2-6 8,-11-6-8,1-1 1,5 3-2,7 8 1,0 6 0,0-1 0,0 5-1,3 2-1,1 4 2,-2 9 0,-2-2 2,0-2 1,0-3-3,0-6 0,0-4-4,0 0-5,0-3-6,0 4 11,0-4-7,0 1 11,0 1 4,0-3-3,-11 3 0,-4-2 0,-5-5-1,4 0 0,1 0 3,3 2-2,5 8 1,1 6-2,2-1 2,1 7-3,3-2 3,0 4 0,0 4 8,0 0-9,0 5 14,0 4-10,0-4-3,0 3 6,0 0 0,0-2-2,0-2-5,9-1 1,5 0-2,1 3 0,-1 0 1,-5 1 1,-3 5-1,-4 2 1,0 0 3,1-3-4,1 0 2,8-5-3,3-5-2,5-2 1,5-8-1,4-5 2,0-4-2,2-8 4,-9-9 0,-6-5-1,-12-6 0,-4-2 2,0-5-1,-11-1-2,-5 3 0,-1 5 2,3 6-2,1 9 0,1 0 0,1 5 0,3 4 0,-2 3 0,2 7 4,-3 7-4,-5 0 1,-2 10 2,0 0 0,0 7-3,1 2 2,3 6 0,5 4-2,3 8 3,1 9-5,5 0 2,-2 3-3,2 2 2,0 0-4,-2 0 0,2 0-10,0 0-2,0 0 12,0 0 5,0 0 0,0 0 7,0 0-7,0 0 0,0 0 4,0-6-3,0 2 3,0-4-3,0-4 1,22-7-4,7 0 1,11-5 1,9-1 0,0 1 0,7 0 0,-5 4 0,-8 6 1,-3 2-2,-16 8 1,-11 4-3,-1 0 1,-10 0-7,0 0-2,3 0 2,-1 0 9,0 0-2,-2 0 2,1 0-3,0 0 3,-3 0 0,0 0 5,0 0-5,0 0 2,0 0-4,0 0 2,0 0-9,-19 0-28,-1 4-86,14-4 93,3 0-127</inkml:trace>
  <inkml:trace contextRef="#ctx0" brushRef="#br0" timeOffset="154743.9026">3644 2388 7,'4'21'8,"-1"-2"45,-3-5 2,0-4-45,0-4 22,0-2-15,0 1 5,0 0-4,0 4-11,0 3 2,0 8-4,0 6-5,0 8 4,-5 10-3,-1 3 18,-1 6-5,7-1 4,0-2-4,0-1-9,0-3 4,0-2-1,0-3-3,0 2-1,-4-4-1,-3 5-2,-4 2 1,-2 3 6,-3-3-1,3-3 4,1-10-8,6-4 0,3-9 1,1-6-3,2-5 0,0 2-1,0-6 0,0 4 0,0-1 1,0 1-2,0 2-19,0 3-13,-2-4-5,2-8-48</inkml:trace>
  <inkml:trace contextRef="#ctx0" brushRef="#br0" timeOffset="155228.7403">4404 3100 226,'16'0'32,"-16"0"-12,0 0 45,-16 0-19,-19 13-33,-15 4-13,0-1-3,7-3 2,12-10 2,11-3 2,8 0-3,4 0-1,6-18-4,2-10 5,0-7-6,10 0 6,30-4-13,5 6 13,13 5 0,-2 9-3,-9 9 0,-7 9-2,-4 1 2,-11 0-6,-8 18 2,-3 7 5,-8 8 2,-6 3 11,0 3 19,0 2-24,0-3 0,0-2-1,-14-4-5,6-4-1,3-26-89,5-2-111</inkml:trace>
  <inkml:trace contextRef="#ctx0" brushRef="#br0" timeOffset="160181.6389">3742 13898 128,'-2'-20'44,"0"16"-35,2 1-8,0 0 0,0 3 27,0-2 4,0 2-14,-5 0-7,5 0-8,-6 0 6,-4 0-9,-1 0-16,1 0-6,-4-2 0,-1 1 22,-1-2-8,3 1-4,1 0 11,5-3 1,1 2 10,2 1 17,1-2-5,1-1 0,0 2 4,0 1-6,2 0-3,-2-3-1,-1 5 2,1 0 0,-1 0-1,-1 0 0,2 0-6,0 0-7,0 0 4,-1 0-2,3 0 3,0 0 1,0 0-3,0 0 2,0 0 0,0 0-9,0 0-3,0 35-5,3 14 8,12 22 9,3 11-3,0 7-3,-5 3-2,-2 2 0,-4 1-1,-4 2 3,-3 0 0,0-12-2,0-16 2,0-16-3,2-17 1,-2-13-1,0-8 2,2-7-2,-2-5-2,0 4 2,2-5-4,0 8 4,0-2-4,3 2 2,-1 2 2,3 4 0,-2-2-2,-3-3-3,4-11-13,5 0-29,-3 0-29,2-14-57</inkml:trace>
  <inkml:trace contextRef="#ctx0" brushRef="#br0" timeOffset="160853.3918">5559 13597 122,'6'-1'86,"-6"1"-36,0 0-16,0 0 8,0 0 9,6 5-24,-2 20-16,0 7-2,5 6 1,-3 13 0,2 18 6,-2 13-6,5 12 14,0 7-13,-4-3-9,6-5-1,1-8 0,-3-10 0,0-11 1,-2-14-1,0-8-1,-5-9 0,3-7 0,-3 1 0,4-2 0,0 1 1,-1 3-1,1 2 0,2 1 0,-6-3 1,-2-3 1,1-6-1,-3-8-1,0-7 2,0-1-2,0-2-2,2-2-5,2 6-11,-2 2-2,0 4 5,6 2-15,0 1-31,-8-10-44,3-5-106</inkml:trace>
  <inkml:trace contextRef="#ctx0" brushRef="#br0" timeOffset="161669.1217">7725 13600 54,'12'0'43,"-10"0"-11,0 0 13,-2 0-2,5 0 1,-3 0-4,0 0 10,2 0-7,2 12 5,2 9-8,7 12-20,-1 10-1,1 18-10,-3 13 2,-3 16 1,-5 10 1,-2 7-4,0-5 0,-2-6-4,8-12-2,-2-12-3,5-12 0,-4-8-2,-5-14 2,1-4-1,-1-6-1,-2-5 2,0 4 0,0-1 0,0 0 2,2 2-2,0-2 0,7-5-1,0-1 0,-2-9 0,2-5-3,-1-6-38,-1 0-53,-3-5-134</inkml:trace>
  <inkml:trace contextRef="#ctx0" brushRef="#br0" timeOffset="162427.9694">9529 13673 115,'15'-10'157,"-5"9"-110,-6-2-38,5 3 3,-7 0 13,0 0-1,-2 0 5,0 0 5,0 0-2,0 0-10,10 18-11,1 17 6,4 19-9,3 22-8,0 14 3,9 8 3,-5 3 0,0-7-4,3-3 0,-6-7 7,6-6-4,-2-8-3,1-8-1,-1-8-2,-6-6 1,-3-8 0,-10-4 0,1-1-1,-3-1 2,-2 0-1,0 0 1,2-2 0,0-4-1,-2-2 0,2-6 0,-2-5 0,0-7 1,0-8-1,0 0-2,5 0-21,-1-8-29,-1-13-94</inkml:trace>
  <inkml:trace contextRef="#ctx0" brushRef="#br0" timeOffset="163275.9829">11770 13658 163,'4'12'80,"-4"-2"-46,0-1-23,0 2-10,0-3 0,0-4 0,0 0 1,0-2 10,0 1 7,0 4-8,0 0-1,0 4 2,0-1-8,0 0-4,4 0-2,5-4-1,-5-2 3,4-4 1,-2 2-1,1-2 14,1 0 11,13 0-5,1 0-10,14 0-7,-1 0-1,15 0-2,-2 0 7,10 0 4,5-6-2,-3-4-3,-2-3 3,-9 4 13,-7 1-10,-13 4-9,-6 1-2,-17 1-1,3 2-2,-4 0-5,2 0-8,-1 0-43,-6 0-39,0 0-96</inkml:trace>
  <inkml:trace contextRef="#ctx0" brushRef="#br0" timeOffset="163928.6377">11857 13834 223,'-12'-4'81,"12"2"-55,0-1-24,0 3 4,0 0 16,0 0 0,0 0 6,0 0-2,0 0-5,0 0-8,0 0-10,0 0-3,0 0-1,0 0-1,0 15 2,0 17 0,0 14 10,0 11-8,2 6 6,8 7 9,-6 2 6,-4-3-3,2-4-6,3-7-8,-1-7-1,0-3-5,-4-5 1,5-5 0,-5-3-1,0 0-1,0-1 1,-5-6 0,-8-1 1,5-8 0,0 2-1,6-11 0,2-5-1,0-5-4,0 0-23,0 0-8,0 0 7,2-27-1,8 6-28,-6-6-122</inkml:trace>
  <inkml:trace contextRef="#ctx0" brushRef="#br0" timeOffset="164671.2133">11870 11664 253,'0'0'44,"0"0"-25,0 0-3,0 0 13,0 0-8,0 0-11,0 0-3,0 0-1,0 0 4,0 0-2,0 0 2,0 0 1,0 0-8,16 0-2,17 0 0,9 0 7,10 0-2,-4 0-3,6 0 4,-7-2-4,-5-8 4,-2 0-4,-1 1-3,-2-2 2,5-3-1,-3 0-1,-6 0-3,-4 2-18,-14 2-3,-1 2-1,-5-2 1,-3 2-12,-6 5-22,0-4-53</inkml:trace>
  <inkml:trace contextRef="#ctx0" brushRef="#br0" timeOffset="165645.823">11785 9643 1,'4'14'14,"4"-3"35,0-6-17,3-3 11,3 0-2,3-2-2,4 0-16,3 0 16,12 0-13,4 0-9,5 0-9,1 0-6,-1-4 0,-1-1 0,-1 2 0,-1 1 11,-2 0 7,-7 2-1,6-4 3,1 3-6,2-4-5,5 1-3,-3 0-5,-5-3 0,-8 7-2,-14 0 0,-3 0 0,-5 0 0,-3 0 5,-6 0-1,7 0 1,0 0-5,4 0 0,-5 0 0,6 0-1,-1 0-12,-7 0-43,-4 0-46,0 11-78</inkml:trace>
  <inkml:trace contextRef="#ctx0" brushRef="#br0" timeOffset="166354.4185">12113 13104 113,'0'20'49,"0"-11"-33,0 0 15,-7 1 10,-1-6-4,-6-1-12,3-3-7,-3 0-13,3-7 0,9-21 0,2-9-5,0-14-5,4-3 1,28 6-8,1 5 12,0 14 2,-4 9-2,-2 11 1,-9 9 2,-7 0-1,2 18 7,-11 14-3,4 5 5,-6 1-4,0-4-4,0-6-2,-12-5-1,-8-6 0,2-7 3,3-5 0,1-5-1,1 0-2,11-20-4,-1-13-4,3-9 3,0 6 0,0 8-3,0 16 1,0 12 3,0 0-45,0 19-56</inkml:trace>
  <inkml:trace contextRef="#ctx0" brushRef="#br0" timeOffset="166672.2397">11056 13196 111,'10'0'51,"-10"0"-31,0 7-20,0 0 0,-6-5-1,-2 3-74</inkml:trace>
  <inkml:trace contextRef="#ctx0" brushRef="#br0" timeOffset="167313.8739">6190 13367 140,'0'-33'1,"0"22"-1,13 2 4,-3 7 29,-6-1-2,2 3-9,-6 0-3,5 0 1,-1 0 0,0 0-20,-4 0-4,0 0-103</inkml:trace>
  <inkml:trace contextRef="#ctx0" brushRef="#br0" timeOffset="167686.6602">4616 13196 208,'9'-5'18,"-9"5"-18,2-2 1,-2 2 0,5-3 24,-1 3-9,5 0-12,2 0-4,5 0 0,-12 0-6,-4 0-108</inkml:trace>
  <inkml:trace contextRef="#ctx0" brushRef="#br0" timeOffset="168087.4433">2652 12971 182,'2'0'67,"1"0"-56,1 0-11,-1 0-3,-3 0-5,0 0-22,0 0-67</inkml:trace>
  <inkml:trace contextRef="#ctx0" brushRef="#br0" timeOffset="169632.5974">18 11668 85,'11'-14'26,"-9"14"-25,-2-2 0,0 2 0,0 0 18,0 0-3,0 0-15,2 0 0,4 0 13,6 0 1,5 0 3,6 0 5,8 0-6,7 0-4,15 0 12,14 0-13,9 0-7,18-2 8,10-8-3,8-4-1,4-2-1,-9-2-7,-6 1 1,-10-3 1,-11 8-2,-14 1 0,-10 8 0,-15 0 0,-6 3 3,-3 0 5,1 0 0,0-3-2,5 3 0,-3-3 1,2 0-3,-11-3 1,-6 5-2,-11-1 0,-6 2-2,-3 0 3,0 0 4,0 0 5,0 0-2,0 0-2,0 0-6,0-2-4,2 2-2,0 0 1,5 0 0,-3 0 1,0 0 0,3 0 0,-5 0-1,3 0-4,0 0-18,-5 0-21,0 0-54,0 0-62</inkml:trace>
  <inkml:trace contextRef="#ctx0" brushRef="#br0" timeOffset="170737.501">247 13776 148,'-11'3'23,"11"-3"-14,0 0 4,0 0 7,0 0-7,0 0-3,0 0-2,0 0-2,0 0 2,0 0 5,0 0-3,4 0-6,17 0 4,8 0 2,15 0 10,16 0-5,15 0 1,20 0 3,9 0-7,12 0-6,9 0-1,6 0-4,6-15 1,-2-11-2,-6-4 4,-21-1 0,-17 5-3,-22 4 0,-22 8 0,-16 6 0,-18 6-1,-8 2 0,-5 0 4,0 0 6,0 0 1,0 0-3,0 0 0,0 0-1,-3 0-4,1 0-3,0 0-15,2 0-11,0 0-29,0 0-14,0 0 7,0 0-27,0 0 30,0 0-21</inkml:trace>
  <inkml:trace contextRef="#ctx0" brushRef="#br0" timeOffset="177394.0963">1615 9705 167,'3'2'79,"-3"-2"-61,0 0-14,0 0 32,0 0 11,0 0-21,0 0-2,0 0-5,0 0 6,0 0-5,0 0-5,0 0 4,0-2-7,0-2 6,-3 0 0,-14 1-14,-10-4 1,-10-3 0,-15 1-5,-10 0 0,-15 1 0,-10 2 0,-6 4 0,4 2 1,1 0 2,11 0-3,6 0 0,11 0 0,8 0 1,1 0 0,7 0-1,1 0 1,-4 0-3,8 0 2,-2 4-3,-3 6 1,1 1-20,-1 3 16,1-2 3,9-3 3,3-1 1,2-2-1,0 0 0,3-3 1,4-3 1,3 0-1,9 0-1,7 0 0,3 0-1,0 0-17,0 0-53,0 0-65,3 0 4</inkml:trace>
  <inkml:trace contextRef="#ctx0" brushRef="#br0" timeOffset="178190.8697">1565 7640 184,'13'2'43,"-13"-2"-27,0 3 33,0-3 14,0 0-19,0 3-11,0-3 5,0 0-16,-16 0-3,-6 0-5,-9 0 2,-12 0-7,-3 0-8,-8 4 4,-6 0 0,-7 4-4,-5-2-1,-3-5 3,-8-1-2,1 0 1,2-7 0,3-12-2,15-6 5,6 4 10,18 5-13,9 5 6,10 4-3,12 3 0,4 3-5,3 1-1,0 0 0,0 0-13,-2 0-14,2 0-6,-2 0-69,2 0 2,0 0-68</inkml:trace>
  <inkml:trace contextRef="#ctx0" brushRef="#br0" timeOffset="178885.5891">1744 5636 158,'8'3'71,"-8"-3"-26,0 0 1,0 0-11,-2 0-2,-12 0-19,-1 0-6,-4 0 6,-3 0-12,-2 0-1,-10 0 1,-4 0 2,-10 0 2,-15 0-6,-21 0 11,-26 0-4,-19 0-6,-12 0-1,-4 0 1,1-19-1,19-5 4,18 2 5,24 5-2,30 5-4,10-1-3,14 6 5,10-2-2,9 4 17,8 0-5,2 1-14,0 4-1,0 0-5,0 0-6,0 0-43,4 0-45,8 0 28,-3 11-45</inkml:trace>
  <inkml:trace contextRef="#ctx0" brushRef="#br0" timeOffset="179728.2">1861 3639 88,'0'0'51,"0"0"-21,0 0-10,0 0 4,-7 0 12,3 0 1,2 0 1,-1 0-14,3 0-1,0 0-2,-2 0 3,-5 0-1,-2 0-7,-10 0-3,-16 0-10,-19 0 0,-25 0-3,-17 23 0,-13 4-2,-2 5 1,-5-6 2,6-9 3,12-6-4,9-6 1,16-5 3,5 0 1,13 0 2,0 0 6,5-9-3,8-3-5,9 0-1,10 4-4,13 0 0,2 4 1,4 1-1,4 3 0,0 0-4,0 0-5,0 0-12,0 0-4,0 0-15,0 0-46,0 0-27,0 0 34</inkml:trace>
  <inkml:trace contextRef="#ctx0" brushRef="#br0" timeOffset="199563.6878">22478 9701 208,'-22'6'57,"8"-6"-2,8 2-15,-7 0 3,-1 1 10,3-3-14,5 0 3,-6 0-18,8 0-10,-5 0 3,7 0-15,2 0-2,0-5 0,0-10-10,0-4-2,27-5-4,4 0 15,11 4-6,0 3 7,3 5 0,1 7 0,6 1-1,4 4-1,-9 0 2,-1 2-4,-10 17 1,-16 13-4,-11 11 7,-9 11 1,-11 4 0,-27 0 5,-7-7-4,3-11-2,11-10 5,11-14-5,9-8 0,11-3-1,0-2-15,9-3-28,24 0 11,12 0 5,8 0 27,-4 0 1,1 0 0,-17 9 3,-6 12 0,-12 16 10,-9 9 4,-6 13-8,0 12 14,-35 3-12,-11-2-5,-10-8-4,0-6-1,0-9-2,16-15-36,13-17-32,27-17-25,0-3-86</inkml:trace>
  <inkml:trace contextRef="#ctx0" brushRef="#br0" timeOffset="199774.5932">23385 10022 216,'72'-40'77,"-63"40"-6,-9 0-16,0 0 21,0 0-37,0 12-25,0 37-9,-15 23 0,-24 16 10,-3 6-13,-5-12-2,7-17-6,9-12-21,2-15-26,6-13-18,21-25-50,0 0-27</inkml:trace>
  <inkml:trace contextRef="#ctx0" brushRef="#br0" timeOffset="199963.4812">23165 10226 154,'0'-48'148,"11"45"-95,7 1-34,13 2 29,11 0-4,3 5-1,1 17-27,4 7-4,-5 5-3,-3-3-9,-2 0 0,-9-9-20,0-14-53,-27-8-26,4 0-84</inkml:trace>
  <inkml:trace contextRef="#ctx0" brushRef="#br0" timeOffset="200415.2233">23867 9874 288,'6'-56'83,"-6"36"-45,0-1-14,0 4 10,0-1 7,0 2-19,0-3-7,12-3-10,24 2-5,11-2-1,8 3-3,5 5 3,0 5 0,-8 5 1,-7 4-1,-17 0-1,-1 20-1,-11 16 3,-14 12 0,-2 11 3,-4 0 0,-32 3 5,5-9-7,4-13 0,13-15 1,10-8-4,4-11 0,0-4-9,11-2 2,21 0-3,10 0 12,14 0 4,2 0-4,2 0 0,-5 10-6,-14 16-5,-19 18 4,-13 18 3,-9 15 4,-16 6 10,-33 14 11,-2-1-9,-3-1-4,6-9-6,-2-10 3,3-12-3,1-10-2,-10-8-13,31-46-95,-2 0-117</inkml:trace>
  <inkml:trace contextRef="#ctx0" brushRef="#br0" timeOffset="204591.6033">20635 12228 256,'-27'7'22,"19"-2"-22,-2-1 0,1-1 1,5 2 44,2-5 9,2 2-25,0-2-7,0 0-4,0 2-6,0 0-7,4 4-5,34-6-2,7 0 0,22 0 4,6-17-2,3-6 9,4-1-6,-6 0-3,-12 6-3,-4 1 0,-14 7-12,-10 5 5,-16 5-15,-16-3-14,-2 3-22,-2 0-10</inkml:trace>
  <inkml:trace contextRef="#ctx0" brushRef="#br0" timeOffset="204845.5167">20610 12048 274,'-24'-1'107,"24"-3"-79,0 4-23,0-2-5,0-2-2,16 1-4,15-4 6,9-3 1,11-2-1,14-2-1,8-1 0,12-2-14,0 2-21,2 1-13,-60 9-51,-10 1-86</inkml:trace>
  <inkml:trace contextRef="#ctx0" brushRef="#br0" timeOffset="205165.3329">21449 11771 63,'0'-15'228,"0"13"-166,0 2-11,0 0-13,0 0-18,0 0-20,13 7-2,5 17 1,8 5 1,6 0-2,6-3 1,2-4 2,-3-2-1,4-4 0,-1-2 5,-9-2 10,-2-1 0,-4-4-6,-12 1-9,-9 4 4,-4 10 7,0 12-6,-2 12 6,-29 12-4,-9 0-7,-2-1 0,-1-11-10,14-10-19,6-13-27,23-23-38,0 0-155</inkml:trace>
  <inkml:trace contextRef="#ctx0" brushRef="#br0" timeOffset="212861.3556">23007 11378 327,'22'-36'59,"-17"29"-32,-3 4 16,-2 3 20,0 0-14,0 0-12,0 0-20,0 0-6,-12 37-6,-28 33 4,-18 34-4,-13 35-5,-7 10-5,-4 5-18,8-8-56,18-25 1,18-22 1,25-29 34,13-29 43,0-20-3,34-21-1,10-11-29,16-32 33,7-14 8,-9-7 3,-11 3-4,-7 3 11,-18 10-6,-15 15 3,-7 7 10,-7 10-12,-32 7 3,-15 9-15,-6 0 0,4 23-1,12-2-24,32-10-22,12-6-102</inkml:trace>
  <inkml:trace contextRef="#ctx0" brushRef="#br0" timeOffset="213169.1809">23551 12019 334,'17'-4'62,"-17"4"-62,-2 28 0,-22 22 6,-8 12 13,1 11 1,-7 4-20,5-2 0,2-14-10,6-17-8,16-42-50,9-2-75</inkml:trace>
  <inkml:trace contextRef="#ctx0" brushRef="#br0" timeOffset="213348.1222">23364 12096 198,'6'-42'116,"-6"39"-67,7 3-26,-3 0-15,10 27 10,-1 12 25,7 7-27,0 0-16,-2-5-23,9-15-49,-23-26-34,9 0-23</inkml:trace>
  <inkml:trace contextRef="#ctx0" brushRef="#br0" timeOffset="213699.9307">24280 11423 382,'42'-58'63,"-42"58"-27,0 0-9,-20 39 1,-29 28-5,-22 30 3,-14 28-11,-9 16-7,7 8-8,15-6 0,28-27-5,26-21-26,18-26-1,10-25 3,34-22-46,12-22 44,10-8 10,6-40 5,-3-17-18,-9-4 23,-8-9-1,-17 5 12,-13 17 0,-15 18 23,-7 18 46,-2 14-19,-29 6-8,-12 0-42,-1 14 0,3 9-10,12 4-33,25-17-15,4-3-120</inkml:trace>
  <inkml:trace contextRef="#ctx0" brushRef="#br0" timeOffset="215306.0577">24438 12905 279,'-54'17'11,"10"-9"-11,-3-1-58,-6 2 58,-1-1 18,-2 2 3,-2 2-1,-4 0-8,-7 0 2,-5-3 16,1-2-5,-8-1-22,6-4-3,-4 0-32,11 1-14,3 0 18,5 5-10,0 0-22,-7 4 60,-5-2 23,-1 4 19,-1-2-42,-6 0 9,6-2-18,3-4 4,4-2-46,5-2 36,6 1 15,9-3 37,3 3-8,3 1-2,1 1-2,9 0 13,4 1-24,10-3-14,1 2-3,3-5 1,1 0-17,3 0 19,3 0 0,-3-8 10,4-6-8,-8-2 2,4-2 2,5 0 3,1-6-6,3-6-3,0-9-11,0-7 9,0-8-13,0-4 12,0-6-2,0 1 5,5 0 23,2-2 0,-3 3 7,9 0-16,-1-1 1,3-8-9,1 3 5,1-3-6,1-2 3,5 0-1,-8-4 4,3-6-7,-5 11-2,-3 11 8,-10 16-6,0 13 7,0 9-1,0 8-10,0 0 6,0 1-1,0 0-5,0-7 0,0-5 3,0-6-3,0-7 0,0-1-3,0 0 1,0 8 2,0 9-10,0 7 5,-10 9 4,10 0 1,0 4 0,0 0-1,0 2-1,7 1-8,24 0 7,14 0 2,15 0 2,13 0-2,8 0 1,6 0-5,2 0 5,3 0 3,-3-3-3,2-7 0,3-4 0,-3-4 0,5-8-1,4 0 1,3-4 0,1-1-25,4 4 3,-8 2 3,-15 11 14,-16 5 5,-11 3 2,-11 4-2,-5 2 0,-2 0-6,-9 0 6,-2 14-2,0 3-1,-2 6 3,-5-1-8,1 2-3,-4 4 5,-3 2-4,-5 10 7,-4 10 2,-7 11 2,0 10 2,-11 16-3,-14 9-21,8 8-12,3-1-2,12-7 35,2-4 3,0 1 4,4 1 10,14-5 7,4 1-13,-6-9 0,-1-4-10,-1-5 4,-3-2-1,1-4-4,-8-4 1,0-1-1,3-8 1,-5-4 5,2-11-1,6-7-2,-8-8-2,2-7-1,-2-4 0,-2-8 0,0 2 0,0 0 0,0 0-1,-6 2 1,2 1 0,-4 3-2,4-5 2,-3 3 0,1-1 0,-3-4-1,2-1 3,-2-4-4,7 0-36,0 0-221</inkml:trace>
  <inkml:trace contextRef="#ctx0" brushRef="#br0" timeOffset="220689.7474">23205 11506 198,'14'0'52,"-14"0"-19,0 0-14,0 0 25,0 0 11,0 0-9,0 0-21,0 0-5,0 0-5,0 0 3,0 0 2,0 0-2,0 0 1,-14 0-2,-15 0-13,-24 2 2,-19 7-6,-12 3-4,-3 2 3,11-2-9,18-1 1,20-2 9,13-8 0,12-1 1,9 0-1,4 0 0,0 2 0,0-2-1,0 4-2,0 3-4,2 5 7,13 8 0,-1 11 0,-3 7 0,-7 15 0,-4 11 1,0 8 1,-19 11-1,-18 3-1,0 4 3,-1-4-2,9-5-1,11-3 0,5-13-2,6-10 2,5-13 0,2-12-2,0-9 0,0-7-2,0-5-4,0-9 4,0 0-8,0 0 2,7 0-13,8-23 20,12-14 3,4-16 0,14-7 2,-1 0 3,-1 6-4,-1 12 6,-13 14 1,0 8-2,-2 10 1,0 8-3,0 2 2,-6 0 5,4 30-3,2 8 1,-7 6 1,0 9-6,-4 0 11,-8 2-15,3-1 3,-1-2-2,-10-2-1,0 0-1,0-1 0,-25 0 1,-8-1 0,-7-2 9,-3-6-8,5-10-1,9-7-8,11-9 1,1-10-17,1-4-22,-2 0-18,11 0 0,7-12-24,0-6-67</inkml:trace>
  <inkml:trace contextRef="#ctx0" brushRef="#br0" timeOffset="221905.6611">24324 11485 128,'14'-7'72,"-12"5"-24,0 0-13,2 2 29,1 0-3,-3 0-19,-2 0-20,2 0 1,0-2-7,-2 2 2,0 0-4,0 0-1,0 0 1,0 0-10,-11 10-4,-20 16 2,-11 9 7,-7 0 2,-1-3-11,4-4 1,6-4-2,4-4-3,0-6-1,12-2-7,2-2-7,8-3 15,10-2 3,4 2-4,0 0 2,0 7-9,0 3 12,0 2 0,0 1 2,0 3-1,2 3 2,0 4 0,5 12 3,-7 12-2,0 21-3,-22 16 1,-17 14 1,0-1 5,-1-6-8,4-13 0,12-17-1,3-15 2,8-16-1,6-16 0,0-9 1,7-11-4,0-1 2,0 0-10,0-13 1,10-22 8,16-17-1,10-8-3,6-3-6,10 11 12,-8 10 0,1 12-2,-1 9 2,-4 6 4,1 5 6,-6 10 4,3 0-2,-5 0-2,3 12-2,-5 16-2,-2 7-1,-2 4-2,-9 9 7,-7 5-4,-9 5 1,-2-2-2,0-2 7,-13-4-11,-14-1-1,-6-3 3,-5 2-6,-5 1 3,-5-8 0,-2-3-4,-1-8-3,-4-6 5,8-6-1,5-7-9,15-8 1,9-3-23,18 0-85,0-8-111</inkml:trace>
  <inkml:trace contextRef="#ctx0" brushRef="#br0" timeOffset="233920.2758">11797 5639 129,'0'0'69,"-8"0"-61,8 0-4,-4 0 20,-3 0 20,7 0-17,0 0-6,0 0-8,0 0 2,0 0-1,0 0 2,0 0-15,0 0 0,0 0-2,0 0-2,0 0-5,19 0-3,4 0 11,31 0 1,18 0 14,14-3-9,15-4 3,1-4-1,4 1-5,-6 5 3,-5-2-5,-5 6-1,-15-2 2,-13 3-1,-10 0-1,-19 0 0,-2 0 1,-6 0 3,-2 0-2,-1 0 0,7 0 3,11 0 2,4 0 2,3 0-7,2 0-2,-8 0 1,-8 0-1,-16 0 0,-3 0 0,-12 0-2,-2 0 2,0 0 2,0 0-1,0 0 6,0 0 2,0 0 2,0 0-5,5 0-6,-1 0-12,-2 0-108</inkml:trace>
  <inkml:trace contextRef="#ctx0" brushRef="#br0" timeOffset="234883.2555">11772 7654 136,'-10'0'126,"6"0"-115,0-2-10,-3 0 1,1 0 7,4 2 9,2 0 9,0 0-27,0 0 0,0 0 0,0 0-10,15 0 6,28 0 4,19 0 11,20 2 4,9 2 0,10-4-13,-3 2 2,-7-1-4,3 4 0,-7-1 2,-4-2-1,-12 1 1,-13 0-2,-12-3-2,-15 0 2,-8 0 5,-11 0 14,-10 0 3,-2 0 2,0 0 2,0 0-17,2 0-9,-2 0 0,0 0-1,4 3-11,3 3-22,1 7 19,13 1-17,-17-10-34,-2-4-95</inkml:trace>
  <inkml:trace contextRef="#ctx0" brushRef="#br0" timeOffset="245739.777">1640 3888 127,'2'21'57,"-2"-21"-18,0 0 16,0 0 14,0 0-14,0 0-5,0 0 0,0 0-30,0-7-7,0 1-6,0-1-2,0 2 1,-6-4-4,-1-3 0,-2-3-2,2-9-2,1-7-9,4-15 8,2-13 3,0-12 5,4-12-5,16 0 0,2 1 0,-6 0-4,-1 7 3,-3 9-6,-6 7 1,1 10 1,-5 8 8,0 6-3,-2 3 0,0 0 2,0-1-1,0 1-1,0 0 1,0 0-1,-6 1 0,1-4 0,-1 0 0,-1 1 2,0 2-2,0 8 0,3 2 0,0 5-2,2 3 2,0 2 0,2 3 0,-3 7 1,3 2-4,-2 0-2,2 0-74,0 11-35,0 10-11,5-9 48,5-2-51</inkml:trace>
  <inkml:trace contextRef="#ctx0" brushRef="#br0" timeOffset="246198.5128">2411 3132 107,'7'0'153,"-7"0"-120,0 0-7,0 0-10,-18 0 3,-11 0-14,-4 0-5,-5-2-2,3-4 2,8-2 2,9-2 2,9-2-4,7-1 0,2-4 0,0-5 0,33-4 0,13-5-3,15 5 3,4 6 0,-8 7-3,-10 8 1,-15 5-4,-19 0-1,-10 5-1,-3 18-16,-3 9 24,-29 5 7,-3 2 6,-1-2-2,10-7-11,19-27-26,7-3-72</inkml:trace>
  <inkml:trace contextRef="#ctx0" brushRef="#br0" timeOffset="247299.973">1105 3377 68,'14'10'28,"-14"-2"-24,0-3 7,-19 5 50,-12 5-20,-4-5-28,-1-3-2,3-2 6,2-5 1,4 0-7,6 0-3,9-15 0,5-10-3,7-10-4,0-6 11,24-6-12,17 0 0,3 2-1,-4 12-1,-8 8 2,-9 13-2,-4 8-5,-4 4 4,1 0-6,2 4 5,-5 18-8,-7 12-5,-6-16-36,0 3 5</inkml:trace>
  <inkml:trace contextRef="#ctx0" brushRef="#br0" timeOffset="247869.8955">871 4856 8,'0'0'45,"0"2"24,0 0 7,0-2-33,0 5-7,0-3-1,0-2-21,-14 0-4,-1 0-7,-3 0-2,7 0 4,3-9-5,5-15-3,3-8-15,0-7-1,22-10 18,21-3-2,12 3 3,3 3-2,-6 15 0,-10 12-3,-11 16 1,-11 3-7,-6 0 8,-10 20-12,-4 8-1,0 2 16,0-2 8,-16-2 1,-15-1 9,-11-4-3,1-5-5,6-7-8,15-6-2,15-3-4,5 0-26,0 0-89</inkml:trace>
  <inkml:trace contextRef="#ctx0" brushRef="#br0" timeOffset="263975.7361">27532 11446 150,'-47'-4'16,"9"4"5,7 0-2,2 0 12,14 0 1,1 0 5,5 0 5,5-3-9,4 1 0,0 2-8,0 0-13,-2 0-1,-3 0-9,0 0-1,-6 0 0,-4 0-2,-5 17 1,-7 5-1,2-4 0,10-2 1,3-4 0,10 0-1,2 0-6,0 6-1,0 4 8,10 7 8,3 6-5,-7 1-1,-4 7 1,-2-1 2,0-1 3,-17-2-4,-10-5 3,5-8-7,7-14-21,3-5 6,12-7 6,0 0-11,0-7 6,0-21 12,20-10 4,7-10-5,11-5 7,11 4-6,9 4 2,1 9 0,2 11 3,-10 13 5,1 5 0,-19 7-2,-4 0 3,-6 14-7,-17 26-2,-6 17 10,0 11 20,-20 8-9,-22-2-8,-3-4-2,1-5-9,-4-11-1,13-8 0,-1-8-1,7-10 1,7-8-1,7-5-15,3-10-21,12-5-40,0 0-16,16-10-45,9-10-40</inkml:trace>
  <inkml:trace contextRef="#ctx0" brushRef="#br0" timeOffset="264187.6149">28301 11712 276,'4'-2'81,"-1"2"-27,-3 0 17,0 0-18,0 0-26,0 16-21,-5 29 0,-24 24 0,-13 18-1,-2 3-5,-1-6-2,7-8-30,7-11-33,6-14 2,7-16-28,16-35-34,2 0-78</inkml:trace>
  <inkml:trace contextRef="#ctx0" brushRef="#br0" timeOffset="264390.5228">28018 11959 306,'0'-58'81,"0"50"-43,0 4-6,0 4 17,0 0-29,0 0-20,13 22-1,9 18 1,12 12 12,-1 2-6,6 3-2,-2-8-4,3 0-16,3-7-12,1-14-30,8-14 5,-39-14-75</inkml:trace>
  <inkml:trace contextRef="#ctx0" brushRef="#br0" timeOffset="264949.2353">28934 11721 209,'27'-41'255,"-27"37"-216,0 1-11,0 2 27,0-3-13,0 0-33,0 0-9,-25-2-3,-8 6-4,-16 0-4,-2 0-11,-3 2-5,14 6 17,18-1 1,11-5-7,9-2 16,2 0 0,0 0-12,0 0-3,15 7 7,12 7 8,4 9 6,-4 7-3,-3 8-3,-11 14 1,-8 9-1,-5 17 10,0 5 2,-25 4-7,1-9-3,2-14 2,1-18-4,8-14-3,7-15-14,4-12-7,2-5-8,0 0 32,0-22 0,21-26 3,18-20 6,14-20-2,7-10 5,10 3-10,-4 19-2,-3 23 0,-17 25-2,-5 23 2,-10 5-3,-6 7 3,-12 32-4,-9 12 4,-4 12 7,0 7 23,-4 7-18,-23-2-4,0 0 5,-9-2-2,-6-10-9,-11-6-2,-16-8-2,-18-8-44,51-40-70</inkml:trace>
  <inkml:trace contextRef="#ctx0" brushRef="#br0" timeOffset="275191.0524">4353 16334 341,'-7'-29'36,"5"21"-4,0-1 4,-2 9 23,1 0-10,3 0-21,-2 0-9,2 0-11,0 0-6,0 0-2,0 35-11,5 32 8,17 28 3,2 19 3,-6-1-1,-2-14-2,-7-22-26,-1-17 4,-3-20-20,-1-17 13,1-14-13,2-9 16,-3 0 23,5-40 3,3-13 5,-2-26 9,5-13-1,4-3 1,1 12-8,2 18 4,-2 23 4,-2 20-10,-5 16-3,3 6-1,4 2 1,4 38-1,5 16 28,0 15-17,-4-1 6,-2 0-15,-6-11 8,1-10-5,-1-9-5,0-13-11,-7-13-19,6-5-35,2-9-5,-11 0-29,2-6-44</inkml:trace>
  <inkml:trace contextRef="#ctx0" brushRef="#br0" timeOffset="275925.8353">5256 16726 363,'-21'4'99,"21"-4"-79,0 0-1,0 0 2,0 0-17,0 0-4,25 0 2,8 0 0,15-4 9,1-3-9,2 0 2,-2-1-2,-3-2 0,6-7-4,-7-2-13,-36 6-109,-7 4-32</inkml:trace>
  <inkml:trace contextRef="#ctx0" brushRef="#br0" timeOffset="276125.7214">5463 16523 375,'-16'0'58,"16"0"-46,0 0 24,0 0 13,0 22-30,0 26-10,0 17 3,0 7-8,8-8-2,2-6-2,9-15-29,-2-8-23,8-12-33,-17-23-27,2 0-82</inkml:trace>
  <inkml:trace contextRef="#ctx0" brushRef="#br0" timeOffset="276549.5371">5914 16506 348,'0'-33'40,"0"19"-8,-5 4 0,3 0 9,2 2-13,0-4-14,0-3-14,9-2 0,16 3 0,-2 2-3,6 2 1,0 10 0,0 0-1,5 0 1,0 32-1,-5 16 3,-12 18 3,-8 8 4,-9 4 6,0-6-12,-22-5 4,-7-13-5,0-13-20,-2-12 6,6-12 14,9-10 3,14-4-3,2-3 0,0 0-2,0 0-3,31-17 5,17-13 2,14-4 4,7-4-6,-5 8 0,-1 2-2,-12 2-35,-6-1-29,-38 20-50,-3 0-162</inkml:trace>
  <inkml:trace contextRef="#ctx0" brushRef="#br0" timeOffset="277036.2577">6788 16305 339,'8'-29'102,"-8"27"-55,0-2 3,0 4-6,0 0-4,0 0-29,0 13-11,0 27-4,13 20 4,1 16 0,1 10 4,1-4-4,-3-5-11,8-19-13,-4-18 18,-3-10-2,-8-10-20,1-12-8,-2-4-26,-3-4 7,-2 0 41,0-8 6,0-32-5,0-20 6,0-19 7,0-17 3,7-6 9,4 6 5,7 10-5,3 9-4,8 7 1,10 12-4,-6 10-3,5 10 1,-5 8 2,1 13 6,-5 8 7,0 9-8,-7 0-4,1 18 1,-6 30 7,-7 23 4,-10 14 6,-3 12-7,-37 3-15,-10 2-1,0-9-1,0-17-4,17-22-20,8-29-34,25-23-23,0-2-38,0-35-131</inkml:trace>
  <inkml:trace contextRef="#ctx0" brushRef="#br0" timeOffset="277540.0303">7659 16712 390,'-5'4'32,"5"-4"-32,0 0 0,9 0 0,25-9 2,17-16 36,9 1-20,0-1-8,-6 4 16,-12 7-5,-13 3-12,-11 5-9,-9 4-3,-7 2-25,-2 0-48,0 0-27,0 0-98</inkml:trace>
  <inkml:trace contextRef="#ctx0" brushRef="#br0" timeOffset="277935.8286">8335 16120 339,'0'-33'54,"0"16"-11,2-1 7,0 10 4,-2 2-8,0 2-28,0 4-1,0 0-6,0 0-11,2 36-5,5 20 5,6 14 3,1 10 10,1 5-12,3-3 0,2-5-1,7-10 2,1-13-3,7-13 1,-6-14-3,-1-10-1,-8-3-13,-6-10-1,-3 4-7,-7-8-12,-2 0-9,0 0-21,-2 0-21,0 0-53</inkml:trace>
  <inkml:trace contextRef="#ctx0" brushRef="#br0" timeOffset="278797.3602">6910 16631 231,'5'-7'96,"-5"7"-65,0 0 21,0 0 10,0 0-30,0 0-20,0 0-12,0 3 4,0 14 4,2-2-5,2 3 4,0 3-5,5 7 5,1 8 4,-2 13-8,1 0 0,-2 7-1,4 4-2,-9 0 4,5-3-4,-5-10-2,0-10-5,0-11-3,-2-12 3,0 0-1,0-10 3,0 0 2,0-4-2,0 5 5,0-5 5,0 0-5,0 0 0,0 0-2,2 0-6,-2 0 7,6 0-10,-6 0-16,2 0 0,2-9-15,-4 1-7,2-4-68</inkml:trace>
  <inkml:trace contextRef="#ctx0" brushRef="#br0" timeOffset="281182.1486">8622 16126 289,'0'5'42,"0"-5"-40,0 0 10,0 0 21,2 0-17,0 0-8,0 0-1,3 0 7,0 0-8,4 0-5,-1-7 8,8-13 21,-3-4-15,-6-4-8,-7 0-3,0 2 3,-7 4-5,-20 0 2,3 4-4,-2 5 2,3 3-2,5 9 0,7-2 0,-3 3 0,6 0 5,-5 4 3,-8 23-3,3 4-4,1 6 6,1-1-2,5-5-2,0 2 3,6-1-3,3-4 1,2-2 0,0 0-4,0 3 3,0 1-1,0 6 0,7 0 2,4 8 2,0 4-3,-2 3-2,4-2 0,-2-1 0,-1-6-1,-2-2 0,1-1 1,-5-7-1,2 0 0,-4-6 0,-2-4-1,0 2 1,0-8 0,0 3-2,0-4-3,0 2-2,0 0 0,-2-3-1,-4-4 0,4-4 4,2-6 2,-2 4-14,2-4-30,0 0 14,0 0 10,0 0-2,0 0-28,0-4-51,0-2-11</inkml:trace>
  <inkml:trace contextRef="#ctx0" brushRef="#br0" timeOffset="281658.104">8755 16343 201,'2'-2'96,"-2"2"-60,0 0 27,-10 0 9,-24 5-20,-8 10-15,-5-7-11,-11 4-1,-4-3-4,-5 2-5,0-3-9,9-2-5,2-2-2,19-2 1,10 0-1,11-2 0,14 0-3,2 0-17,0 2-32,11 0-33,9 2 4,2 1-72</inkml:trace>
  <inkml:trace contextRef="#ctx0" brushRef="#br0" timeOffset="282159.8957">9155 16974 324,'-14'-4'109,"14"0"-109,0-4-1,2 0 1,32-3 12,4-6-1,9-5-3,0 5-5,-7 3 2,-5-1 6,-4 7-3,-4 2-6,-11 3-2,-3 3-1,-11-3-37,-2 3-3,0 0-8,-8-2-144</inkml:trace>
  <inkml:trace contextRef="#ctx0" brushRef="#br0" timeOffset="282351.7846">9307 16748 135,'-21'-18'179,"17"14"-103,4-1-23,0 5 7,0 0-13,0 0-27,0 5-20,4 27 0,17 12 14,-4 12-2,-1 4-5,-5 0-6,-5-9 0,4-7-1,-4-16-3,1-6-21,-3-12-28,3-8-41,-7-2-53</inkml:trace>
  <inkml:trace contextRef="#ctx0" brushRef="#br0" timeOffset="282636.6228">9636 16416 292,'14'-41'145,"-12"41"-87,-2 0-33,6 0 3,6 3-9,5 38-5,10 25 19,-2 22-18,0 9-5,-2-2-4,2-2 0,0-10-5,2-9-1,-3-12 1,3-12 0,2-12-1,-3-14-8,-3-15-21,6-9-13,-2 0-18,-21-5-77,4-17-160</inkml:trace>
  <inkml:trace contextRef="#ctx0" brushRef="#br0" timeOffset="287640.8122">11018 16922 189,'-22'14'73,"15"-14"-12,3 0 0,2 0 17,2 0-12,0 0-26,0 0-5,0 0-13,0 0-4,4 0-18,34 0 1,31 0-1,34-14 0,26-13 3,12-4 4,-4 4-6,-12 4-1,-20 5 2,-13 6-2,-21 7 0,-20 2-7,-15 3-25,-20 0-25,-16 0-47,0 0 3,-31 0-109</inkml:trace>
  <inkml:trace contextRef="#ctx0" brushRef="#br0" timeOffset="287880.6814">10885 16726 333,'-68'-7'48,"68"4"-25,0-1 9,0-4-2,6 3-6,29-8-7,21 0 4,15-4-9,10-2-7,10-1 9,-3 2-5,11 2-8,-1 8 4,-7-1-5,3 7-3,-16-3-31,-63 5-70,-4 0-115</inkml:trace>
  <inkml:trace contextRef="#ctx0" brushRef="#br0" timeOffset="288234.5213">12135 16399 177,'27'-30'232,"-27"22"-159,0 2-32,2 2-14,5 4-9,8 0-7,14 0-11,16 0 3,17 22-1,19 2-1,-1-5 0,0 1 1,3-11-1,-10-5-1,0 0 0,-10-4 3,-10 0-1,-1 0-2,-12 4 4,-5 4 1,2 1 6,-11 6-11,-4 9 0,-6 8-1,-5 10-1,-11 11 2,0 9 7,-33 1-6,-21 6 0,-6-8 4,-7-6-5,5-11-14,6-7-31,12-13-14,36-24-37,6 0-86</inkml:trace>
  <inkml:trace contextRef="#ctx0" brushRef="#br0" timeOffset="291029.6386">15414 15538 348,'20'-18'37,"-17"18"-17,-3 0 27,0 0 21,0 0-20,0 0-21,0 0-10,-12 0 0,-21 18-1,-21 5-5,-17 0-9,-2 0 0,-12-5-2,11-2-9,5-3-5,15-4 12,23-3-3,16-4 5,11-2 0,4 0-5,0 2 4,4 8-8,32 7 9,15 6 1,4 5 0,5 4 2,-4 8-3,-13 11 0,-7 19 4,-21 15 1,-15 12 2,0 2-2,-22-8-2,-9-12-6,0-19-11,4-18-14,2-19 15,9-10-15,12-11 6,2-2 19,2-12 1,0-26 2,16-14 1,21-14 0,19-6 6,11 2-7,-5 7 2,5 14 5,-7 23-6,-4 14 4,-4 12 1,-6 5-6,-8 37 6,-9 16-2,-13 9 13,-14 5-4,-2 4 1,-9 2 1,-24-4-13,-12-8 0,-7-16-4,10-11-6,13-20-27,27-19-35,2 0-105</inkml:trace>
  <inkml:trace contextRef="#ctx0" brushRef="#br0" timeOffset="291262.5366">16183 16419 409,'29'-12'9,"11"-5"-7,5 8 17,-3-3 22,10-2-13,-6 0-16,-3 2-10,-12 2-2,-6-2 0,-19 0-38,-6 5-77,0 2-254</inkml:trace>
  <inkml:trace contextRef="#ctx0" brushRef="#br0" timeOffset="291453.4248">16279 16225 449,'-15'0'68,"15"0"-62,0 1 9,0 25 16,15 17-12,3 7-7,-5 9-12,-1 4 2,-6-1-2,3-8-3,5-10-38,-10-44-51,3 0-87</inkml:trace>
  <inkml:trace contextRef="#ctx0" brushRef="#br0" timeOffset="292073.4552">17757 15881 363,'-27'-26'52,"19"4"-37,1 5 24,-5-4 5,10 1 1,2 1-26,0-6-10,0-3 2,27-4-7,15-6-2,12 1-2,8 7 0,3 9 1,-12 13-1,-3 8-2,-17 0 1,-8 33-5,-19 22 5,-6 15 1,-8 16 3,-35 12-1,-11 3 4,3-6-6,4-5 0,12-15 3,1-15-3,18-15 0,12-13 0,4-12 0,0-13-4,27-7-4,22 0 8,20-19 0,18-11 3,0-5-3,7 3-31,-7 2-44,-66 19-55,0 1-216</inkml:trace>
  <inkml:trace contextRef="#ctx0" brushRef="#br0" timeOffset="292324.3547">19226 16017 404,'24'0'43,"-1"0"-19,17 0 25,7 0-27,7-5-20,3-5 2,1 0-4,-4 1-23,-44 7-110</inkml:trace>
  <inkml:trace contextRef="#ctx0" brushRef="#br0" timeOffset="293676.9499">20162 15479 321,'-29'-17'82,"23"5"-45,6-4-9,0-3-7,0-8-15,20-1-4,11 5 1,9 2 1,0 7 4,3 8 1,-1 6 5,1 0-2,1 2-12,-4 25 1,-7 14-2,-15 8 2,-9 4-1,-9 3 7,-7-1-5,-26-1 2,-7-10-4,7-12-10,8-12 9,11-11-2,12-6 2,2-3-5,0 0-4,23 0-2,14 0 12,17 0 8,2 0-2,-12 6-5,-1 10 6,-14 5-3,-10 11-4,-9 7 6,-10 14 5,0 5-3,-33 5 3,-21 0-8,-4-5 3,-9-5-6,11-16 0,11-11-26,24-9-24,21-17-31,0 0-58</inkml:trace>
  <inkml:trace contextRef="#ctx0" brushRef="#br0" timeOffset="293940.8082">21337 16133 315,'25'0'115,"-21"0"-111,5 0-4,3 0 56,7 0-14,6 0-12,-3 0-14,0 0-6,-4 0-4,5 0-4,-1 0 2,9 0-4,7 0 0,6 0 0,3-7-33,-29 3-43,-11 1-103</inkml:trace>
  <inkml:trace contextRef="#ctx0" brushRef="#br0" timeOffset="294668.9177">21410 16012 510,'-2'-2'68,"2"2"-66,0 0 3,0 19-3,0 18 3,12 7 0,-1 4-3,-5 0-1,1-2-1,-2-1-14,-5-8-37,0-30-63,0-5-83</inkml:trace>
  <inkml:trace contextRef="#ctx0" brushRef="#br0" timeOffset="294938.765">22083 15569 336,'27'-53'219,"-27"53"-194,0 0-25,0 17 0,0 33 14,0 24 16,0 16-11,0 8-13,12-2-3,-10-3-1,7-7-1,-3-15-2,4-10-1,5-11-22,3-13-14,7-13-27,-14-24-64,-3 0-134</inkml:trace>
  <inkml:trace contextRef="#ctx0" brushRef="#br0" timeOffset="295171.6322">22681 16305 510,'54'0'22,"-10"0"-21,5 0 7,3-7-8,4-3 12,-6 5 7,0-2-15,-10 1-1,-11-2-3,-9-2 0,-3-5-29,-17 8-91,0-3-178</inkml:trace>
  <inkml:trace contextRef="#ctx0" brushRef="#br0" timeOffset="295338.6274">22884 16087 514,'0'-9'52,"21"-1"-41,27-2 9,12 2-5,7-2-14,-5 7-2,1-4-30,-45 5-105,-7 0-109</inkml:trace>
  <inkml:trace contextRef="#ctx0" brushRef="#br0" timeOffset="296041.2314">24240 15422 326,'17'-27'161,"-15"15"-130,-2 5-4,0 1 29,0 2-19,0 1-32,-22 3-5,-20 0-4,-14 0 4,-13 15-2,2 13-17,5 0 4,15-1-6,11-8 2,20-2 19,16-6-8,0 1-7,8-2 11,23 3 1,11-1 3,7 3 6,2 3-4,-6 9 9,-12 7-2,-10 8-4,-12 11 1,-11 8-3,0 8 4,-38 5-6,-5-5 2,1-6-1,9-12-2,4-14 1,6-14-1,8-6 1,11-13-4,4-4-4,0 0-8,0 0-1,19-9-15,24-22 28,15-13-3,13-4-19,4 0 25,4-1 0,-6 11 1,-3 13 2,-12 9 5,-14 13 6,-4 3 2,-9 0 9,-6 21 3,-7 7-10,-12 5 2,-6 8-3,0 1-4,-6 2-7,-27 6 1,-10-4-6,-8 0 3,4 0-1,-5-3-2,6-6 0,5-6-1,6-4 2,-5-6-2,2-7-2,3-4-18,-6-6-30,5-4-45,30 0-67,-6 0-76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4:42:23.9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10599 14624 321,'-4'-11'28,"4"8"-28,-5 0 8,5 0 50,-2 0 7,2 2-17,0 1-26,0 0-9,0 0 8,0 0-13,0 14-6,11 34-2,7 29 1,-3 27 5,-3 15-6,-12 10 1,0-8-3,0-19 0,0-24-4,0-26 4,0-26-29,0-17 7,0-9-16,0-6-5,0-37 9,0-18-14,0-24 50,0-12 9,15-12 4,14-7 6,11 9-6,5 10-4,7 15 2,-2 24-1,4 22 0,-12 22 0,-8 14 0,-6 19-4,-5 39 12,-9 27-5,-10 24 10,-4 5-19,0-4-1,0-18-1,0-19 0,0-22-2,7-12 0,1-15-18,0-24-57,-2 0-77</inkml:trace>
  <inkml:trace contextRef="#ctx0" brushRef="#br0" timeOffset="2960.3659">11725 15001 133,'-7'0'46,"7"0"-20,0 0-4,0 0 7,0 0-8,0 0-3,0 0 2,0 0 10,0 0-5,0 0-16,0 0-8,0 0-1,-2 0 0,0 0 0,2 0-1,0 0 1,0 0 0,0 0 0,0 0 1,0 0 0,0 0-1,0 0 1,0 0 1,0 0-1,0 0 0,0 0 2,0 0-1,0 0 0,0 0 1,0 0-2,0 0 5,0 0 1,0 0-6,0 0-1,13 0 0,16 0 4,4 0 13,6 0-1,3 0 1,-2-6-4,-4-1-1,-8 1-2,-5 0-6,-7 5 0,-8 1-1,1 0-1,-7 0 0,-2 0-1,0 0-1,0 0 1,0 0 2,0 0 5,-4 0 5,-7 0-10,-1 1-2,10-1-1,2 0-2,0 0-40,0-1-112</inkml:trace>
  <inkml:trace contextRef="#ctx0" brushRef="#br0" timeOffset="3699.844">12516 14636 114,'-4'0'35,"-1"0"-33,5 0 3,-2 0 31,2 0-4,0 0-14,0 0 2,0 0 6,0 0-2,0 0-6,0 0-5,0 0-3,0 0-6,0 0-4,0 0 2,0 0 3,0 0 8,0 0-2,0 0-6,0 0-2,0 0-2,0 0 0,0 0-1,0 0-2,0 0 2,0 0 0,0 0 0,0 0-9,0 0-35,0 0-37,0 0-64</inkml:trace>
  <inkml:trace contextRef="#ctx0" brushRef="#br0" timeOffset="4144.7469">11749 14911 221,'-2'-19'47,"2"19"4,-2 0-10,2 0-5,0 24-21,0 22-3,0 7 31,11 7-19,5-3-13,-3-5-4,1-10-3,-3-9-2,-7-4-2,-2-5-1,-2-2-32,0-22-82,0 0-65</inkml:trace>
  <inkml:trace contextRef="#ctx0" brushRef="#br0" timeOffset="4591.6004">12298 14708 208,'0'-12'32,"0"7"-22,-9 5 4,-5-9 19,3 1-11,9-4 1,2-5-9,0-2-6,9-7-4,22 1-3,8 0-1,-2 9 1,5 8 0,-4 8-1,-4 0 0,-6 29 5,-12 23 4,-7 15 8,-9 16-1,-9 13-2,-24 1-5,-10-1-2,-10-10-6,6-18-1,3-16-19,11-20 16,12-14 3,21-8 0,0-10-6,15 0-9,41-30 15,25-14 18,10-10-13,9-1-5,-8 4-22,-12-2-12,-59 39-47,-15 0-56</inkml:trace>
  <inkml:trace contextRef="#ctx0" brushRef="#br0" timeOffset="5048.5559">13051 14526 304,'23'-26'66,"-19"26"-56,-4 0 26,2 24 4,-2 32-16,0 26 8,0 26-11,0 13-14,0-4-1,-2-10-6,0-28 0,0-29-1,0-18-7,2-14-1,0-14-40,0-4-1,0-16 30,0-30-28,0-22 30,0-25 18,0-20 1,0-12 0,6 0 0,1 14 1,6 22 13,3 14-1,4 15 0,11 15-1,11 4 8,10 11 1,6 8-5,-2 8-2,-1 10-3,-4 4-4,-7 5-2,-3 32-4,-24 16 7,-17 22-8,0 17 4,-33 12 2,-23 0 1,-1-12-5,10-12-3,5-18-10,5-20-21,20-14-24,17-28-28,0-1-111</inkml:trace>
  <inkml:trace contextRef="#ctx0" brushRef="#br0" timeOffset="5327.4293">13934 14909 198,'13'0'78,"3"0"-31,7 0 18,10 0-16,9 0-24,5-5-16,2-2-8,-9 1-1,-29 2-7,-9 1-104</inkml:trace>
  <inkml:trace contextRef="#ctx0" brushRef="#br0" timeOffset="5966.4026">14908 14529 261,'-20'23'71,"20"-9"-55,0-5 11,3-9-4,30 0 1,11 0 14,12-29-20,2-8-11,-2-6-2,-3-11 5,-6-7-3,-5-11-5,-11 0-1,-4 10 0,-15 16 1,-12 23-1,0 22-1,0 1 1,-25 35 5,-10 38-6,-15 28 0,6 20 1,-3 17-1,1 19 1,-2 6-1,11-6 0,10-18 0,4-19 0,19-29 0,2-20 0,2-20 2,0-28-4,0-18 1,2-5-56,18-21-76,-9-10 45,4-5-123</inkml:trace>
  <inkml:trace contextRef="#ctx0" brushRef="#br0" timeOffset="6121.4371">15309 15119 148,'54'-53'68,"-40"38"-22,-10 5 24,-4 0 17,0 4-14,-31 1-33,-23 5-16,-10 0-22,-15 13 4,4 13-6,5 2-25,24-3-34,39-20-36,7-5-45</inkml:trace>
  <inkml:trace contextRef="#ctx0" brushRef="#br0" timeOffset="6363.4198">15978 15054 223,'62'0'39,"-23"-3"14,1 1-14,-3 2 10,8 0-10,2 0-12,-4-3-9,-8-9-12,-6 1-2,-12-4-4,-17 4-76,0-1-88</inkml:trace>
  <inkml:trace contextRef="#ctx0" brushRef="#br0" timeOffset="6535.4574">16210 14857 363,'-18'-6'45,"18"6"-2,0 4 5,0 38-32,0 20-11,0 10 7,0 2-7,0-4-4,5-17-1,10-15-12,-1-20-26,-5-18-31,-5 0-88</inkml:trace>
  <inkml:trace contextRef="#ctx0" brushRef="#br0" timeOffset="6778.3177">16716 14397 363,'34'-60'84,"-32"56"-55,-2 4 3,0 0 10,0 0-22,0 26-20,0 28 0,0 25 15,0 13-3,0 6-11,2 4 0,13-3-1,10-9 0,6-14-20,0-20-31,12-16-28,-28-40-4,6 0-78</inkml:trace>
  <inkml:trace contextRef="#ctx0" brushRef="#br0" timeOffset="7300.3169">17890 14708 293,'-4'-5'13,"4"5"-9,0 0-2,0 0 19,0 0 7,14 1 3,10 3-12,3-1-10,6-3-9,-21 0-44,-6 0-96</inkml:trace>
  <inkml:trace contextRef="#ctx0" brushRef="#br0" timeOffset="8126.5331">17817 14904 232,'0'14'88,"-2"-5"-68,2 0 30,-2-4 26,2-1-37,0-2-30,0 4-1,0 3 2,2 0 0,23-1-1,4 1 1,4-2-6,7-3-3,2-2 5,-8-2-3,-6 0-2,-5 0-1,-9 0 0,-10-10-38,-4-8-11,0 7-65,-6-1-117</inkml:trace>
  <inkml:trace contextRef="#ctx0" brushRef="#br0" timeOffset="8410.3698">17803 14730 109,'-13'-10'222,"9"7"-171,2-2-1,2 1 10,0 0-11,0 3-18,0-4-26,0 5-5,15-2 0,28-3 0,17 0 13,9-2-3,-7-1 3,-8 3-1,-12 1-8,-15 4-2,-13 0-2,-12 0-15,-2 0-30,0 0-49,0 0-98</inkml:trace>
  <inkml:trace contextRef="#ctx0" brushRef="#br0" timeOffset="10972.1515">18747 14552 301,'0'-11'76,"0"11"-50,0 0 2,0 0 41,0 0-22,0 2-29,0 27-17,-9 15 0,-9 14 7,4 8-4,6 6-2,-1-3-1,5-11 0,1-10-1,-2-15 0,3-12-1,0-11-6,2-4-11,0-6-6,0 0 24,0-6 9,0-25-9,0-22-6,4-5 6,21-12 14,11 1-14,2 10 1,4 7 0,0 17-1,-1 11 0,-12 11 4,-5 8-1,-4 5-3,-2 0-1,4 5 1,-6 26 3,-3 7-1,-9 10 0,-4 5 3,0-1-1,0 4-3,0-6 2,-8-3-3,-5-6 0,-1-10 1,3-2-1,0-5 2,6-6-2,3-1-1,2-7-9,0-5-17,0-1-19,0-4-38,4 0-68,1 0-109</inkml:trace>
  <inkml:trace contextRef="#ctx0" brushRef="#br0" timeOffset="12243.234">19712 14976 251,'-27'15'92,"27"-15"-86,0 0-1,20 0 17,30 0 42,12 0-9,15 0-11,6 0-13,2-12-7,0-2-7,-5-1-9,-8 1-8,-20-1 0,-13 1-22,-26-6-30,-13 14-69,-13-3-87</inkml:trace>
  <inkml:trace contextRef="#ctx0" brushRef="#br0" timeOffset="12473.0965">19707 14726 267,'-15'0'98,"15"0"-75,0 0-22,0 0 2,13 3 8,23-3 5,13 0 10,20 0-13,7 0-13,20 0-15,4-11 13,5-4-42,2-2-42,-78 11-14,-11 0-27</inkml:trace>
  <inkml:trace contextRef="#ctx0" brushRef="#br0" timeOffset="12757.9335">20724 14596 137,'38'-9'94,"-38"9"-43,0 0 8,0 0 8,0 0-5,2 0-31,9 0-23,7 11-7,13 9 1,17 7 0,4-1-2,25-3 2,2-3-2,13-4 0,-5 1 2,-9-6-1,-9 1-1,-13 1 3,-14-3-2,-22 2 4,-13 6-5,-7 12 4,-38 18-4,-35 13 9,-28 8 0,-10 1-9,12-12-10,35-13-52,55-41-27,9-4-56</inkml:trace>
  <inkml:trace contextRef="#ctx0" brushRef="#br0" timeOffset="13838.8205">22627 14483 384,'6'-12'54,"-6"12"-5,0 0-14,4 0-14,9 5-15,1 28-3,3 16 9,-3 17 0,-3 13-5,-9 11-3,-2 12 3,0 2-2,0-3-2,0-15-1,-2-16-4,-9-15-11,6-16-13,-2-15 7,3-12 1,4-10-3,-2-2 18,-5-5 3,1-32 0,-6-21-6,8-26 6,-1-25 4,5-24 5,0-20 0,7-8-13,20 8 4,4 15 0,7 16 0,0 18 1,4 18-1,2 13 3,1 13 1,5 11 4,-6 8-1,0 10-1,-1 16-6,-5 15 0,-7 0-2,-11 44 1,0 34 1,-17 26 0,-3 23 5,-12 2 0,-26-1 3,-11-19-5,-4-17-3,-5-20 0,-2-13-18,2-11-21,6-7-42,44-41-35,3 0-98</inkml:trace>
  <inkml:trace contextRef="#ctx0" brushRef="#br0" timeOffset="14140.7556">23526 14936 317,'40'0'0,"16"0"-1,2-11-33,4-10 34,-4 0-1,-6 3 1,-12-1-17,-18 2 14,-22 11-20,0-1-61</inkml:trace>
  <inkml:trace contextRef="#ctx0" brushRef="#br0" timeOffset="14299.6591">23611 14714 336,'0'-14'71,"52"-2"-65,5 3 29,3-2-4,0 4-8,-4 2-16,-7-1-7,-2 0-25,-40 7-74</inkml:trace>
  <inkml:trace contextRef="#ctx0" brushRef="#br0" timeOffset="17304.0904">27086 13607 104,'-7'20'66,"5"-4"-30,2-1-4,0-5-20,0 2 10,0-5-12,0 0 1,0-3-6,0-2-4,0-2 1,0 0-2,0 0-1,0 0-51,0 0 4,0 0-105</inkml:trace>
  <inkml:trace contextRef="#ctx0" brushRef="#br0" timeOffset="18532.8663">26745 13808 264,'-9'-6'64,"7"6"-53,2 0 11,0 0 15,0 10 5,2 3-16,27-4-20,20-9-1,9-2 17,16-30-12,1-14-10,-8-7 1,-9-5-2,-17-3 1,-12 4-3,-14 11 1,-9 17 4,-6 16 9,0 9-7,-8 4 8,-28 14-6,-13 35-4,-9 24-2,-7 30 1,7 16 0,8 12 5,7 2 0,5-11-3,9-12 4,9-9 3,2-18-9,9-16 0,2-15-2,3-20-14,2-12-35,2-20-71,0-9-16</inkml:trace>
  <inkml:trace contextRef="#ctx0" brushRef="#br0" timeOffset="18715.8216">26886 14279 278,'-41'-24'67,"14"16"-48,10 4 2,1 2 7,7 2-19,5 0-9,4 0-16,0 0-15,0 4-58,0 0-65</inkml:trace>
  <inkml:trace contextRef="#ctx0" brushRef="#br0" timeOffset="19173.1252">26727 14332 427,'0'-13'42,"0"5"-37,0-2-2,5 0-1,12 3-2,8 0-3,13 5-3,7 0 6,13 2-1,4 0-2,5 0 3,-5 0-37,-47 0-42,-7 0-177</inkml:trace>
  <inkml:trace contextRef="#ctx0" brushRef="#br0" timeOffset="19552.9746">25055 15040 300,'-17'1'57,"17"-1"-51,46 0 7,39 0 34,29 0-1,29-16-20,17-4-9,16-2 4,5 1 13,-10 2-24,-15 6-6,-24 6-4,-21 7-20,-26 0-50,-85 0-91,0 0-88</inkml:trace>
  <inkml:trace contextRef="#ctx0" brushRef="#br0" timeOffset="19974.2428">25844 15520 392,'-44'10'37,"44"-10"-37,0-15 0,4-16 15,36-5-15,14 3-13,6 1 0,0 9 13,-4 11 3,-10 6 5,-5 6-5,-10 0-2,-10 28-1,-15 10-4,-6 12 4,-6 12 9,-37 14-8,-13 5 1,-4 3-1,-7-8 0,11-4 5,14-13 11,13-15 5,13-12-17,14-10-3,2-13-2,2-6-5,39-3-1,12 0 6,7-14 0,14-9-8,3-1 5,6-1 3,2-1-11,-58 14-66,-10 3-110</inkml:trace>
  <inkml:trace contextRef="#ctx0" brushRef="#br0" timeOffset="25770.9479">27621 14572 77,'23'0'0,"-23"0"-3</inkml:trace>
  <inkml:trace contextRef="#ctx0" brushRef="#br0" timeOffset="26137.7877">27621 14572 138,'-74'-82'150,"72"84"-122,0 0 14,2-1 16,0 1-7,0-2-45,0 0-6,7 5 0,29-5 6,8 2-5,12-2 14,2 0-15,0 0-8,-10 0-14,-3-9-41,-36 6-24,-7-6-38</inkml:trace>
  <inkml:trace contextRef="#ctx0" brushRef="#br0" timeOffset="26415.6915">28243 13997 349,'16'-21'80,"-16"21"-37,0 0 13,0 0-11,0 0-41,0 14-4,0 21-1,0 15 1,0 9 11,0 7-11,0 1 3,0 1-3,6-2 2,8 3-4,-3-10-14,2-10-16,-13-45-47,0-4-71</inkml:trace>
  <inkml:trace contextRef="#ctx0" brushRef="#br0" timeOffset="27180.2982">26270 14962 162,'-11'11'79,"11"-5"-75,0-2 20,0 1 5,0 2 23,18 1-25,16-3 6,5 0 7,22-5-5,12 0-14,18 0-9,17 0 1,10-5-13,9-4-8,4-2-12,3 6-7,2-2 3,2 6 24,0 1-2,-6-2 5,-16 2 0,-18 0 7,-16 0 1,-10 0-2,-12 0-7,-8 6 1,-10 0 9,-11-3-7,-4 4-1,-10-5 4,-5-2-7,-10 0-1,0 0-5,-2 0-22,2 0-22,5 2-5,-3 0 43,0-2-11,4 0-27,-8 0 34,0 0-13,0 0-20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4:45:57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2088 3196 104,'0'4'80,"0"-4"-40,0 0 26,0 0-22,0 0-18,0 0-20,-2 0-3,-2 0 3,-1 0 1,2 0-4,1 0 4,2 0-5,0 0-3,0 0 1,0 0-8,0 0 5,0-2-4,0-2 7,0-2-1,0-6 2,2 2 9,4 0-8,0 0-1,1 2-2,1-3-4,11 0 5,-2-4-2,5 4-3,1-3 5,-3 4 3,4-1-2,3-1-1,2 4 0,2-4 0,2 5-3,-1-2 7,1 1-4,3 1 0,-2-1 2,3 1-5,-1 2 3,-3 0 0,5 3 0,-2 2-5,4 0 3,0 0 2,-1 0 0,3 0 5,0 0 0,7 0-1,5 0-2,0 0 1,3 0-4,-2 0 1,-1 0 0,-2 0 1,-2 0-1,2 0 0,0 0-1,1 0 3,0 5-4,-1 5 2,1-1 0,-2 4-2,0 3 2,5 0 0,0-2-2,0-2 8,-3-3-7,-4 0 1,-7-3 0,-3 0 2,-4-2-2,3 3 0,0 2-1,5-1 2,-1-1-1,1 2 0,-1 1 3,2-2-8,1-1 5,-3 2 0,1-1 0,-6-2 0,10 3-1,-2-6 1,-1 3 0,-1-4-3,-1-2 4,3 0-1,-1 0 0,-2 0 4,-1 0-2,-8-2-2,-4-6 0,-6 1 2,-6 2-1,-3-1-1,-3 3 0,-3-2 2,2 1-2,-4 1 3,1 0 3,-5-1 15,0 2-8,-2-2-5,0 4 4,0 0-1,0 0 15,0 0-11,0 0-8,0 0 0,0 0-7,0 0-3,0 0 1,0 0-8,0 0 2,0 0-1,0 0-4,0 0-2,0 8 6,2 2 9,10-3 0,3 4-1,3-1 1,4-2 0,3 0 4,-1 1-9,1-4 8,-8-1-3,6-1 0,-7 0 3,1-1-3,-3 1 0,-5-3-1,-1 1 1,-3-1-4,0 0 2,-1 0 2,7 0 0,-2 0-3,0 2-10,-6 0-51,-3 0-121</inkml:trace>
  <inkml:trace contextRef="#ctx0" brushRef="#br0" timeOffset="1642.5618">3760 3407 80,'-4'0'85,"4"0"-45,0 0-10,0 0-11,0 0-2,0 0-2,0 0 2,0-4 0,0-1 5,0-2 6,4-3-23,5 0 1,3-5-6,3-3 3,1 3-6,-3-2 3,3 3 0,-1-3-3,3 0 6,6-3-3,1-1 0,4 0 1,4-1-4,-4 2 3,4 2 0,1 0-2,0 1 7,6 3-1,4-4-4,5 4 3,14 1-6,10-6 3,12 2 0,6-1-8,-2 2 7,7 0-7,0 4-6,-2 2 6,0 2 3,-10 1-11,-8 2-1,-11 0 17,-12 3-6,-4-2 6,-4 4 0,-1-3 1,-1 3-4,-3 0 3,-3 0 0,2 0 0,-1 0 1,-1 5 6,5 6 2,-5 0-4,0 3 0,-3-2-3,-1 5-2,3-3 4,-3 1-2,0 6 1,2-3-2,-2 4 4,-4-2-5,-2-2 0,-6-3 0,4-3 3,-7-5 0,4 0 12,-4 2-9,3 2-4,0 1 0,4 8-2,-3-1 0,5 8-1,-4 0 2,-6 1-1,-1-4 3,-5-6 0,0-2 0,-4-7-2,0 1-1,-3-2 10,0-4-10,1 2 6,-1-2-6,1 1 3,-3 2-3,-2-5 0,0 0 0,0 0 1,0 3-1,0-2-38,0-2-94</inkml:trace>
  <inkml:trace contextRef="#ctx0" brushRef="#br0" timeOffset="2695.2235">5278 3337 122,'0'0'68,"0"0"-67,0 0-1,0 0 32,21 0-15,8-9 19,8-9 1,3-1-9,5-6 2,8-1-12,3-2-17,2-2 2,2-6-3,5-4 1,-3-2 3,-4 8-3,-4 6-1,-12 10 0,-1 4 2,1 2 0,-3 2 4,11 1-1,-1 4 5,6 2-8,5 3 1,8 0-3,7 0 4,8 0-4,-8 7 3,4-4-3,-17 2 3,-8-2-3,-8 4 0,-1 0 4,-3 2 3,-2 3-4,1 1-3,3 2 3,3-2 1,-3 1-4,-3-1 0,-13-5 0,-5-1 2,-7 2-2,-3-1 0,3 2 0,1 4 5,8 3-3,2 2-2,-3-1 3,-2-2 2,-2-2-5,1-1 0,-4-4 2,-1 3-3,-1-1 1,-1 0 0,1 1 0,1 1 3,-1-2-3,6 1 0,-3 1 2,-1 1-2,-1 1 0,4 3 0,-2 3-1,0-2-1,-3-2-2,-4 0 4,-1-6 0,-6-3 5,0-2-5,-4-5 1,5 2 1,-5-3 2,0 0 1,0 0-3,0 0-1,0 0-2,0 0-81,0 0-72</inkml:trace>
  <inkml:trace contextRef="#ctx0" brushRef="#br0" timeOffset="33672.7314">5035 12819 172,'-20'-1'119,"9"-1"-90,5 2 8,0 0 26,6 0-11,-2 0-11,0 0-15,0 0-6,2 0-2,0 0-18,-2 0 2,2 0-2,0 0-3,0 0 1,8 0-8,31 0-15,17 0 23,15-7-20,12-6 16,6-8-7,-1 1 7,-5 0 4,-9 2-10,-19 8 3,-19 3 6,-18 7 1,-14 0 2,-4 0-9,0 19 9,-17 17 0,-17 16 2,-4 8-1,-4 9 2,2 12 0,-3 12-1,5 7-2,5-1 2,6-13-2,7-19 0,5-24-15,8-11-23,3-15-9,4-17-44,0-5-106</inkml:trace>
  <inkml:trace contextRef="#ctx0" brushRef="#br0" timeOffset="33927.6357">5200 13118 253,'0'-10'77,"0"-2"-68,35-6-5,21-2 21,7 0-5,4 2-15,0 6-2,-3 4 4,-8 8-6,-9 0-1,-12 0 0,-35 4-81,0 4-212</inkml:trace>
  <inkml:trace contextRef="#ctx0" brushRef="#br0" timeOffset="34146.5118">6223 12980 21,'23'0'353,"-23"0"-303,-7 16-33,-25 34 20,-10 18-8,0 16-20,-1 2-7,10-7-2,8-21 0,10-14-29,7-16-17,8-28-37,0 0-54</inkml:trace>
  <inkml:trace contextRef="#ctx0" brushRef="#br0" timeOffset="34347.3965">5927 13142 320,'-18'-20'99,"18"20"-54,0 0-3,0 0-20,34 0-10,12 25-7,10 2-4,8-1 1,8-1-2,-1-6-30,-2-7-14,-51-12-41,-5 0 6</inkml:trace>
  <inkml:trace contextRef="#ctx0" brushRef="#br0" timeOffset="34812.296">6672 12773 297,'-12'-8'56,"12"8"-28,0 0 18,0 0-26,14 0-17,21 0-3,9 5 0,12-2 7,9-3-6,0 0 7,-2 0-3,-1 0-5,-6-3 6,-10-8-6,-15 3 0,-12 6 1,-17 2 1,-2 0-2,0 0 0,-12 18 0,-14 20 0,-6 12 0,1 13 0,0 9-1,-1 13 4,9 14 2,2-2 0,15-13-4,6-12-1,0-23 2,0-14-2,6-9 0,9-14-17,-9-12-68,-2-3-81</inkml:trace>
  <inkml:trace contextRef="#ctx0" brushRef="#br0" timeOffset="35032.1703">6782 13108 313,'0'-19'53,"50"10"-43,23 4 64,3 2-21,9 3-24,-12 0-15,-1 0-9,-15 0-5,-3 0 4,-11 0-4,-41 0-72,-2 0-122</inkml:trace>
  <inkml:trace contextRef="#ctx0" brushRef="#br0" timeOffset="36364.9645">14736 10349 245,'12'-16'24,"3"8"-15,3-3 31,9 2-28,2-2-11,9-1 1,-1 0-2,4 3 0,3 1 0,6 2 2,-4 3-2,-1 3 0,-3 0 0,3 0-1,-9 0 1,-12 0 0,-4 0-1,-14 0-2,-6 7 3,0 10 1,-2 9 10,-29 6 8,-9 2-17,5-1-2,1-3 0,5-9 1,13-1-1,3-13 0,11-2 0,2 0-1,0-5-6,27 0 7,17 0 4,12 0-3,6 0 2,1 0-3,-10 0 1,-11 4-1,-8 14 3,-14 8-3,-18 10 1,-2 14 9,-4 12 14,-36 5-8,-7-1-9,-7-11 4,10-11-10,1-17-1,12-13 0,24-14-42,7 0-54</inkml:trace>
  <inkml:trace contextRef="#ctx0" brushRef="#br0" timeOffset="36596.8373">16185 10489 372,'34'-1'47,"-34"1"-37,0 9 34,-5 31-20,-17 19-14,-14 9-6,1 3-1,-7-4-1,5-13-2,16-11-23,5-17 14,5-11-54,11-15-1,0 0-99</inkml:trace>
  <inkml:trace contextRef="#ctx0" brushRef="#br0" timeOffset="36799.7349">15969 10629 311,'-4'-14'67,"4"14"-29,0 0 5,0 0-20,25 16-13,10 10-5,5 6-5,3-3 5,-3 0-4,-3-6-2,6-7-58,-30-16-4,0 0-195</inkml:trace>
  <inkml:trace contextRef="#ctx0" brushRef="#br0" timeOffset="37296.4653">16582 10421 269,'2'-26'19,"-2"12"29,0 0-12,0 0-5,0-2-18,14 2-9,3-2 3,8 2-7,13 8 0,0 1 5,9 5-4,-2 0 3,-1 11 0,-9 17-3,-8 6 2,-6 8 0,-19 5 5,-2 2-1,0-5-7,-29-3 4,-9-9 0,3-6-3,-6-5 4,3-1-5,16-8 0,11-3-1,9-4-2,2-2 0,0 3 0,33 3 3,13 0 2,12 5 0,0 3 13,0 4 12,-8 4-15,-8 7 13,-13 3-11,-11 5-11,-14 13 7,-4 5-8,0 6-1,-20 0 3,-11-8-1,-7-5-3,-7-11 0,1-10 3,0-9-7,3-7-3,12-10-25,27-4-26,2 0-93</inkml:trace>
  <inkml:trace contextRef="#ctx0" brushRef="#br0" timeOffset="39106.0612">25577 10159 297,'-5'0'52,"5"0"-20,0 0-15,0-3 3,0-6-19,12-3-1,17-3-13,4-1 13,7 1 0,3 2 0,1 1 0,0 4 2,1 8 2,-5 0 4,-4 0-5,-12 26-3,-3 7-1,-13 4 1,2 7 3,-8-4 1,-2-3 14,0-11-9,0-4-3,0-4 1,0-2 4,-18 1 1,-11-4-2,-11 3-4,1-2 1,6-4-7,14-5-4,5 0 4,9-3-3,5-2 1,0 2 2,0 0-11,34 1-7,11 4-3,8 1 21,5 4 9,-7 5-5,-1 0 10,-15 3-5,1 3 0,-16 0-2,-9 5-7,-7 4 0,-4 3 4,0-1-2,-29 1 2,-11-6 1,-7 0-5,-6-4 7,4-7-7,2-3 0,7-3-1,13-7-5,14-5-22,13 0-58,0 0-26,27-5-99</inkml:trace>
  <inkml:trace contextRef="#ctx0" brushRef="#br0" timeOffset="39306.9459">26749 10642 273,'36'-4'107,"-36"4"-71,0 0 22,0 0-9,0 4-34,0 20-14,-22 13 5,-9 7-6,-2 2 1,-8 0-1,3-11-3,3-7-26,6-9-22,2-14-18,18-5-40,7 0-92</inkml:trace>
  <inkml:trace contextRef="#ctx0" brushRef="#br0" timeOffset="39507.8313">26500 10590 100,'15'0'209,"5"0"-202,7 29 24,11 7 26,-3 5-14,13 1-14,-9-2-21,9-8 0,-4-8-4,1-7-1,3-14-6,2-3-24,-34 0-71,-12-18-157</inkml:trace>
  <inkml:trace contextRef="#ctx0" brushRef="#br0" timeOffset="40017.5415">27177 10421 157,'0'-49'150,"0"17"-139,0 8 13,0 2 38,10 5-18,-2 5-25,15 0-10,10 3-9,9 8 2,10 1-2,-4 0 0,2 10 0,-8 14 1,-11 6-3,-4 8 2,-13 0-8,-14 4 8,0-2 0,-7-2 12,-15-4 7,-12-6-14,-1-1 5,-4-5-8,6-5-2,8-5 0,12-5-6,11-5-1,2-2 4,0 2-9,25 1-3,19 4-29,20-2 44,13 2 14,-4 1-11,-1 2 3,-15 4 3,-14 2-8,-16 0 18,-19 2-6,-8 4-11,0 10 9,-8 7-3,-28 2 14,-7 2 4,-3-3-20,-6-2 2,1-3-7,-7 0-1,3-5 0,1-7-18,5-11-48,36-12-71,-1 0-166</inkml:trace>
  <inkml:trace contextRef="#ctx0" brushRef="#br0" timeOffset="45651.1533">5637 16140 264,'-4'-4'53,"-1"-6"4,3-3-11,-1 6-13,3-1-6,0 0-2,0 2 6,0 4-8,0 0 3,0 2-4,0 0-15,0 0-2,0 0-5,0 12-6,10 20-2,14 9 1,-2 0 7,3-3 4,-5-1-4,-7-7-4,0 0-5,-3-4 3,-6-3-10,-4 0-11,0-9-7,0-2-12,0-10 2,0-2 27,0 0 17,0-14 4,0-18 3,0-12 9,5-7 15,19 3-15,3 8-6,0 10 11,-1 8-12,-6 10 7,-4 6-7,-3 6-6,1 0 0,-1 0-3,5 23 0,0 3 0,4 9 8,3 0 4,0 1-3,-2-4-1,6-3-1,7-2-3,-2-13-4,-25-14-23,2 0-116</inkml:trace>
  <inkml:trace contextRef="#ctx0" brushRef="#br0" timeOffset="46021.085">6553 16281 397,'0'2'50,"0"-2"-35,18 0 14,20 0-18,6 0 3,4 0 6,-2-7-3,-3 1-11,-8-2-6,-26 7-24,-9-4-140</inkml:trace>
  <inkml:trace contextRef="#ctx0" brushRef="#br0" timeOffset="47233.4929">6595 16120 333,'-2'0'48,"2"0"19,0 0 14,0 0-48,0 20-25,2 10 0,17 6 6,-4-2 5,-1 5-11,-4 1-7,-3-1 4,-2 2-5,-3-4-1,-2 1-6,5-9-36,-5-12-24,0-17-59,0 0-110</inkml:trace>
  <inkml:trace contextRef="#ctx0" brushRef="#br0" timeOffset="47932.0923">7425 16034 237,'0'0'99,"-9"0"-82,-4 0-5,1-5 7,3 2-15,7-3 1,2-2 13,0-6 0,0-8 2,9 0-10,20-7-9,7 5 1,8 6-2,-8 7 0,-3 4 0,-6 7-2,-9 0 2,0 0-1,-9 22-3,-9 16 1,0 8 6,-2 7 2,-23 1 4,-4-4-5,0-8 5,0-6-4,7-7-4,1-8 2,13-3-3,3-8 0,5-1-1,0-5-1,5-1-4,22-3 4,8 0 1,17 0-1,10-7 2,11-20-15,-42 10-54,-2-2-65</inkml:trace>
  <inkml:trace contextRef="#ctx0" brushRef="#br0" timeOffset="48419.8099">8185 15872 347,'7'-10'97,"-7"10"-54,4 0 9,-2 24-27,7 17-20,-7 18 1,-2 7 1,0 2-4,-6-4 0,-12-10 3,2-11-12,12-13-3,2-9-6,2-10 3,0-9-31,0-2-16,0 0 5,0-22-11,0-13 26,0-6 2,2-10 37,2-9 15,7-3 8,5-7 4,2 3 24,8 8-16,11 5-3,-2 4-8,17 8-8,-4 9-2,-3 6-5,2 7 2,-14 11 0,-8 9-1,-7 0 3,-7 0-2,-3 31-10,-8 11 6,0 8-6,0 6 4,-8-3 11,-19-2-11,-9-6-5,1-7 2,-10-5-2,3-4 1,2-7 4,1-4-10,10-6-22,27-12-48,2 0-80</inkml:trace>
  <inkml:trace contextRef="#ctx0" brushRef="#br0" timeOffset="48822.5798">8905 16216 305,'0'0'10,"5"0"22,23 0 37,6 0-29,6 0-15,-2 0 8,-3-4-7,4 4-11,-8-4-11,-7-1-4,-24 0-87,0-2-172</inkml:trace>
  <inkml:trace contextRef="#ctx0" brushRef="#br0" timeOffset="49310.3548">9616 15761 346,'-6'18'26,"6"0"-7,4 1 31,27-4-41,20-9 0,11-6-6,17 0 0,10-26 1,0-18 4,-2-8-2,-7-9-2,-18-9-4,-12 2 3,-19 6-3,-15 20-10,-12 16 7,-4 18-1,0 8 2,-18 12 2,-20 42 0,-1 26 7,-4 25-6,3 13-1,4 7 3,7-3-1,5-12 4,3-10 1,4-11 7,1-15 5,5-14-13,5-10-6,0-19 0,6-16-15,0-15-65,0 0-56,12-28-169</inkml:trace>
  <inkml:trace contextRef="#ctx0" brushRef="#br0" timeOffset="49489.2938">10408 16110 14,'29'-23'317,"-29"18"-251,0 3 37,-7-3-21,-24 0-36,-23 5-37,-10 0-3,-10 0-4,5 0-2,13 0-17,16 0-58,38 0-62,2 0-94</inkml:trace>
  <inkml:trace contextRef="#ctx0" brushRef="#br0" timeOffset="50854.0346">5737 17002 159,'25'9'6,"-8"-4"-4,6-1 13,6 2 14,9-1-6,9-3-7,15-2 13,17 0-1,14 0 11,16 0-21,13 0-4,21 0-5,15 0-7,17 0 0,7 0 43,3 0-32,-4 0-2,-5 0 9,7 0-5,0 0-1,2 0-6,4-9-4,-11-9 3,-6-3-5,-14-2-2,-18 2 3,-24 2-3,-15 5 6,-17 6-3,-5 3-3,-13 0 1,-3 3 0,-3 0-1,0 2 0,-4 0-5,-4 0 3,-13 0-6,-1-3-3,-7 3 9,-6 0 0,-5 0 2,-9 0 0,-4 0 1,-5 0-3,-2 0-3,0 0-34,0 0-18,0 0-37,-11 0-45</inkml:trace>
  <inkml:trace contextRef="#ctx0" brushRef="#br0" timeOffset="51562.8235">8256 17360 258,'0'-5'40,"0"5"-15,0 0 23,0 0-18,-10 0-7,-13 0-3,-4 0 10,-4 0-16,-7 19-14,-5-2-2,4 10-8,3-4-47,5-2 18,8-7-7,17 0-1,6-6 32,0-3 11,17 0-3,30-5-12,16 0 19,6 0 2,5 0 12,-1 0 10,-9 0 18,-3 7-13,-14 7-12,-12 1 35,-6-3-21,-18 5-8,-11 6 2,0 7-14,-11 4 12,-26 4 5,-8-6-8,-4-4-3,-2-3-15,-1-10 2,4-2-4,7-9-8,14-4-8,16-13-17,11-5-63,0-4-126</inkml:trace>
  <inkml:trace contextRef="#ctx0" brushRef="#br0" timeOffset="52131.4995">10639 17096 246,'-7'-2'79,"7"2"-45,0 0 27,0-1 0,0 1-39,12 0-7,19 0-11,9 0 2,12-2 4,-2-5-5,6-3 9,-6 1-14,-13 1 2,-1 1-4,-9-5-5,-11 0-30,-16 5-52,0-4-73</inkml:trace>
  <inkml:trace contextRef="#ctx0" brushRef="#br0" timeOffset="52332.3832">10846 16881 125,'-13'0'246,"13"0"-211,0 11-11,0 19 28,0 6-6,0 5-12,0 3-7,9-3-8,3-1-13,-6-1-2,3-9-4,-3-6 0,4-6-1,-10-18-54,0 0-121</inkml:trace>
  <inkml:trace contextRef="#ctx0" brushRef="#br0" timeOffset="52642.208">11656 16270 348,'20'-18'115,"-20"18"-69,0 24 15,0 23-37,-14 17-16,6 11 3,-6 4-7,7 4 6,5-8-5,2-2 0,0-8 13,0-7-17,0-12 3,9-9-4,5-7-8,-1-12-30,-4-10-37,-2-8-77,-5-1-235</inkml:trace>
  <inkml:trace contextRef="#ctx0" brushRef="#br0" timeOffset="55711.9697">13286 16788 302,'-14'0'45,"14"0"-45,4 0 0,35 0 9,9 0 8,10 0 1,0-4 10,5-1 17,-3-2-4,2 0-13,-2 4-15,3-1-7,-5 2-5,-9-1 1,-7-1-2,-13-1-5,-8-3-12,-17-9-21,-4-3-17,0 7-37,-23 4-198</inkml:trace>
  <inkml:trace contextRef="#ctx0" brushRef="#br0" timeOffset="55907.8905">13332 16610 344,'-25'0'114,"25"0"-114,52 0 0,19 0 32,18-7-12,0-1-17,7-6-3,-5-1-1,4-4-10,-7-5-14,-1-2-49,-66 14-61,-11 6-132</inkml:trace>
  <inkml:trace contextRef="#ctx0" brushRef="#br0" timeOffset="56184.7329">14345 16457 388,'6'0'91,"-6"0"-32,15 0-12,8 2-40,10 18-1,23 9-6,4-2 0,13-1 1,6-6-2,-6-3-12,-11-5 7,-10-3 4,-23-1 2,-16 1 0,-13 4-1,0 11-2,-31 10 3,-22 15 2,-12 1 7,3-2-4,-6-7-5,20-6-1,7-11-19,20-16-28,21-8-63,0 0-85</inkml:trace>
  <inkml:trace contextRef="#ctx0" brushRef="#br0" timeOffset="57260.9132">16734 15698 323,'4'0'80,"-2"0"-57,1 0 10,4 0 15,-5 0-34,2 0-13,11 0-1,12 0 1,16 0 5,13 0 4,4 0-7,11-9-3,2-3 1,-3 1 0,-12-1-2,-14 3-1,-15 1-1,-14 4 3,-5 2 0,-10 2 1,0 0 4,0 0 1,0 0 3,0 28-9,-10 25 4,-11 16-4,-15 15 11,0 8-5,-4-3 4,9-9-1,2-12-4,12-13-2,-2-11-3,11-8 3,-2-9-3,4-5 0,1-10 0,5-1 0,0-8-24,0-3-13,15 0-34,-3-7-44,1-13-53</inkml:trace>
  <inkml:trace contextRef="#ctx0" brushRef="#br0" timeOffset="57541.8535">16979 16056 156,'-9'-4'169,"9"4"-152,0 0 15,0 0 24,0 0-21,9 0-26,20 0 0,14 0 3,13 0-4,8 0-6,7 0 3,-2 0-5,-11 0-11,-11 0-10,-11 0-25,-36 0-65,0 0-198</inkml:trace>
  <inkml:trace contextRef="#ctx0" brushRef="#br0" timeOffset="60974.747">18118 16166 254,'-2'-1'49,"2"-2"-2,0 3 1,0 0-14,0 0-11,0 0-4,0 0 2,0 0-7,0 0-8,0 0 4,27 0-5,11 8 11,11 1 11,11-6-15,9-3-3,2 0-2,0 0-3,-5-3-4,-18-14-2,-38 5-56,-10 2-102</inkml:trace>
  <inkml:trace contextRef="#ctx0" brushRef="#br0" timeOffset="61542.4278">18983 15828 35,'2'-23'381,"-2"13"-352,0 2-2,0 5 9,0 2-10,0 1-26,0 0-1,20 0-11,14 0 2,13 0 5,9 0 8,4 14-3,-3 5 3,-1 2 13,-15-3 4,-12 4-12,-10-5 3,-5-2-2,-3-1-9,-9-1 4,-2-4-4,0 3-2,0-1 2,-20-3 0,0 2 6,4-6 4,12 0-10,4 0 4,0 1-4,0 4-4,2 5-1,18 0 4,7-2 1,7 4 1,-1 0-1,-4 0 0,2 4 5,-4 2-5,-8 1 6,0 1-2,-13-1 3,-6 5-1,0-3-6,-6-2 2,-41 4-1,-13-5 4,-14-4 3,-9-4-8,4-5 0,2-4-12,17-5-25,18 0-37,42 0-24,0-2-97</inkml:trace>
  <inkml:trace contextRef="#ctx0" brushRef="#br0" timeOffset="62265.0144">16513 16864 124,'44'5'99,"26"-2"-91,19-1 29,30 0-7,18 3-14,26 0 14,15 4 4,12 0 19,17-3 11,0 0-37,-6-4-21,-16-2-6,-15 0-12,-18 0-16,-19 0 9,-13 0-1,-20 0 20,-17-3 0,-12-2 14,-4 3 6,-11 2 7,-9 0-14,-5 0-8,-11 0-5,-6 0-8,-14 2-8,-8 4-36,-3-4-4,0-2-43,-23 0-46</inkml:trace>
  <inkml:trace contextRef="#ctx0" brushRef="#br0" timeOffset="62824.817">17653 17235 24,'0'0'0</inkml:trace>
  <inkml:trace contextRef="#ctx0" brushRef="#br0" timeOffset="63866.2758">17653 17235 13,'-3'23'46,"3"-23"-27,0 0 21,0 0 11,0 0-15,0 0-13,0 0-6,0 3-17,0-3 0,0 2-9,0-2 4,0 0-10,0 0-9,0 0 15,5 0 8,-1 0-6,-2 0-3,-2 0 1,0 0 8,0 0 1,0 0 0,5 2 11,-5-2 14,2 0 3,0 0-1,0 0-4,5 0-5,-5 0-12,1 0 0,-3 0-6,0 0 0,0 0 0,0 0-1,0 0 0,0 0-1,0 2 2,0-2 0,2 3 2,2-3-4,3 0-10,-5 0-7,-2 0 6,2 3 3,0-3-10,3 2 7,-3-2 12,3 0 1,2 0 2,1 0 8,8 0 5,-1 0-2,8 0-11,-8 0 6,10-5 6,-3 2-3,7-1 7,9-1 7,2 0 10,7-4 23,7 4-8,-6 1-18,2 4-18,-13 0-5,-3 0-1,-10 0 0,-3 14-7,-8 2-1,-4 4 2,-2 0 4,-5 3-6,-2 2 0,0-1 2,-14 8 1,-15 0 1,-11-2 7,-2 2-11,-5-1 5,-9 3-4,3-6-1,4 0 2,4-7-1,11-8 0,15-5-1,9-6 0,8 2 1,2-4-1,0 0 0,0 5-2,10-5-13,17 0-11,6 0 18,9 0 2,12 0 4,2 0 2,-4-9 0,9 3 12,-3-6-3,-7 4-4,-1 2-5,-13-2 0,-8 8-5,-4 0-7,-12 0 3,-2 0 4,-6 0-15,4 0 7,-5 0 3,-2 3 7,5 4 1,-5-5-5,2 0-4,-4-2-15,0 0-55,0 0-193</inkml:trace>
  <inkml:trace contextRef="#ctx0" brushRef="#br0" timeOffset="65205.5303">12802 12467 223,'33'-23'63,"-33"23"5,0 0-10,0 0-23,0 0 5,0 0-21,0 20-16,-18 13 1,-26 7-3,-23 4 6,-22 2-2,-16 0-5,-4-4-12,6-4-46,16-7-2,27-11 11,26-6 12,26-9 29,8-3 7,22 1-3,29-3 0,13 0 4,17 2 5,-3 3 9,0 6 13,-4 2 2,-14 7 9,-14 5 4,-10 5-1,-18 10-23,-18 10-7,0 20-7,-44 12-3,-26 10 7,-15-2 0,-10-7-7,-10-9 2,-2-9-3,7-12 0,13-11-2,22-12 4,23-14-2,24-9 0,14-7 4,4 0-4,8-14 2,35-18-2,20-4 1,10-1 1,5 6-4,2 4-11,-6 7-31,-12 4-36,-47 14-40,-1 0-166</inkml:trace>
  <inkml:trace contextRef="#ctx0" brushRef="#br0" timeOffset="65447.4184">13317 13471 319,'15'5'56,"-13"-5"-22,8 0 46,9 0-22,12 0-39,17-3-16,10-11 17,0 0-6,-10-1-12,-3 6 0,-18-1-2,-18 3-17,-9-6-35,-7 9-42,-20-4-85</inkml:trace>
  <inkml:trace contextRef="#ctx0" brushRef="#br0" timeOffset="65598.3334">13165 13271 242,'0'-20'129,"38"-5"-111,31 6 16,7 5 5,-3 3-28,-6 8-10,-13 0-1,-46 3-48,-6-4-120</inkml:trace>
  <inkml:trace contextRef="#ctx0" brushRef="#br0" timeOffset="66059.0723">14202 12996 249,'-54'-16'70,"25"2"-45,14 4 7,5-2 10,10 0-14,0 0-10,29-3-4,23 1-10,12-1 1,15 3-1,-2-1 0,8 4 16,-12 9-3,-3 0 7,-17 0-5,-19 16-16,-19 16 2,-15 19-5,0 25 0,-46 31 0,-16 11 1,-4 3 5,8-13-2,16-18-2,13-13 4,9-15 11,15-15-6,5-10 5,12-9-11,30-3-3,18-11 8,19-7-6,5-7 6,5 0-3,-2 0-7,0 0 0,-14 0-17,-9-7-37,-60 0-52,-4-3-236</inkml:trace>
  <inkml:trace contextRef="#ctx0" brushRef="#br0" timeOffset="75033.2672">20027 16978 282,'0'0'100,"0"0"-44,0 0 17,0 0-23,0 0-33,4 0-8,11 0 4,1 0 2,9 0-6,-4 0 0,14 0-6,2 0 0,14 0-1,5 0-2,4 0-6,-2 0-15,-4 0-19,-14 0-48,-38-5-62,-2-6-133</inkml:trace>
  <inkml:trace contextRef="#ctx0" brushRef="#br0" timeOffset="75285.1018">20301 16820 460,'-14'-9'71,"14"9"-32,0 0 24,0 0-25,0 0-35,0 0 0,2 19 2,12 11-3,-1 5 0,-1 2 0,-4-3-2,3-1-1,-9-1-16,0-6-13,-2-4-15,0 0-48,0-22-70,0 0-143</inkml:trace>
  <inkml:trace contextRef="#ctx0" brushRef="#br0" timeOffset="75551.953">21094 16416 363,'29'-47'172,"-29"45"-133,2 2-7,3 0 17,-1 28-27,0 22-19,6 18 14,-6 6-10,-4-2-7,0-5 0,0 1-5,0-8-7,2-4-6,5-8-16,-3-7-23,-2-38-70,3-3-97</inkml:trace>
  <inkml:trace contextRef="#ctx0" brushRef="#br0" timeOffset="75825.7962">21906 16970 336,'33'-4'113,"-8"0"-75,3 0 13,4 2 0,6 0-24,2-4-21,5-1 0,3-4-6,4-1 2,-6-2-4,-13-4-6,-10-8-35,-23 15-74,0-1-163</inkml:trace>
  <inkml:trace contextRef="#ctx0" brushRef="#br0" timeOffset="76012.6894">22050 16682 384,'0'-7'96,"20"4"-79,30-1 38,6-3-10,3 2-37,-1-6-8,-2 3 4,-15-2-4,-18 7-1,-11-6-38,-12 7-107,-4 1-257</inkml:trace>
  <inkml:trace contextRef="#ctx0" brushRef="#br0" timeOffset="78411.309">23455 16249 244,'-2'0'25,"2"0"4,0 0 27,0 0-18,0-12-26,0-5 18,15-3-5,10 2 3,4 1-7,8 2-8,11 7-13,0 8 1,4 0-1,-10 0 1,-9 18-3,-8 16 0,-19 10 2,-6 13 0,0 6 0,-28 6 6,-17 10 9,-11-10-10,2-7-3,6-9 1,10-13-3,14-8 5,5-6 2,13-12 17,6-2-15,0-6-9,13-2 8,32 4 4,17-6 5,19-2 8,10 0-17,18 0-3,5 0-5,-12-4 0,-15-2-19,-22 0-43,-65 4-41,0-3-122</inkml:trace>
  <inkml:trace contextRef="#ctx0" brushRef="#br0" timeOffset="82346.7344">24309 16762 132,'0'0'76,"0"0"-16,0 0 7,0 0-21,0 0-18,0 0 10,0 0 0,0 0 10,0 0 5,-7 0-36,-7 0 9,-1 8-19,-7 12-5,-12 10-2,-11 10 2,-13 15-4,-17 8-1,-25 2-11,-16 3 2,-16-10 6,-2-15-1,14-11-9,13-11 4,25-11-10,19-10-12,63 0-25,0-5-129</inkml:trace>
  <inkml:trace contextRef="#ctx0" brushRef="#br0" timeOffset="106318.3917">17659 15363 145,'7'-12'71,"-7"9"-20,0 3 21,0 0-13,2 0-15,-2-2-8,2-2-17,0 4-8,0-5-2,8-7-3,-4-1 11,5-3-8,10-6-7,1-10 2,16-6-4,8-12 0,16-9-9,17-7-8,10-4 10,11-5 5,14 7 2,11 10-2,11 8 3,18 6-1,13 6 0,-5 2-4,-10 7-10,-30 2-9,-27 10 17,-40 6 2,-31 5 7,-14 0-3,-10 0 0,0-4-1,0-4-9,-5-2 7,-8-2-14,-8-3 4,0 0 1,-6 0 11,-4-1-1,-6 0 3,8 4-1,8 4 2,9 7 1,10 4-2,2 3-1,0 0-10,7 0 3,29 0 7,8 0 6,12 0-6,4 0 0,0 0 6,-2 6-5,-12 0 2,-7 6 0,-12 6-2,-10 10 7,-5 9 7,-12 11-2,0 11 1,-14 10 3,-24 0-3,-5 1-5,-3-12-4,1-12 0,-3-12-5,-4-12-5,37-22-94,1 0-216</inkml:trace>
  <inkml:trace contextRef="#ctx0" brushRef="#br0" timeOffset="107119.9558">21520 13534 137,'33'-21'22,"-20"16"8,3 0 26,7-5 4,-8 2 8,3-1-11,-5 0 4,-1 4-10,-10 5-21,-2 0-8,0 0-18,-16 0-4,-42 26 0,-29 15 3,-28 19-2,-13 9 0,3-3 1,23-8-2,17-6 0,29-6 3,27-4-8,23-2 4,6-5-21,22-3 12,36-9 2,20-4 8,9-14 3,4-5-3,1 0 1,-16-7 2,-18-15-3,-23-3 4,-22-5-1,-13-5-1,-6-8-2,-41-5-15,-24-4 7,-21-3-10,-10-4-17,-1-1 11,16 2 24,20 1 2,25 11 18,24 4 5,18 9 11,14 0-25,46 5-9,27 1-4,15 11 2,8 9 0,-10 7 0,-13 0 0,-18 26-3,-20 10 3,-20 8-3,-18-2 0,-4 0-16,-7-5-26,0-32-64,0-5-215</inkml:trace>
  <inkml:trace contextRef="#ctx0" brushRef="#br0" timeOffset="107571.6961">21964 13990 378,'-14'2'72,"14"-2"-19,0 2-36,29-2-16,25 0 22,10 0-20,9 0 6,6 0-6,-10 0-1,-11 0-2,-13 0 0,-45 0-47,0 0-193</inkml:trace>
  <inkml:trace contextRef="#ctx0" brushRef="#br0" timeOffset="108088.4274">22841 13479 319,'27'-36'103,"-27"26"-55,0-2 3,0 0-19,0 0-20,0 2-12,2 2-3,14-2-9,11-1-12,11 4 12,9 2 5,13 2 7,7 3-2,4 0 2,-2 0 0,-11 14-1,-4 8 4,-19 6-3,-8 2 0,-11 0 1,-16 4 2,0 2-2,-33 5 3,-33 0 16,-5-1-15,0-5 3,9-5-7,19-8 1,16-6-4,16-2 1,11 0-4,0 1 2,23 2 2,19 3 1,16 2 3,6 0-2,5 1 1,-1 2-2,-12-1 0,-23 2 4,-11 3-3,-22-5 9,0 3-2,-49 2 5,-23-2 3,-21 2-12,-16-3-1,-3-4 0,3-2-3,9 1-8,73-21-73,12 0-123</inkml:trace>
  <inkml:trace contextRef="#ctx0" brushRef="#br0" timeOffset="108559.5575">20592 14337 253,'-53'0'0,"53"0"0,0 0 1,9 6 7,18 5 29,2-3 9,9-3-6,-3 4 2,5-3-6,5 0-19,15 1-6,21-1 4,23 1-2,35-3-7,25 2 0,30 1-5,13 2 1,23 3-2,7 1 2,-8 2-2,-15-4 0,-27 1-3,-40 0 1,-33-1-6,-41 3 0,-28-7 4,-24 2-14,-10-7 6,-11-2-13,0 0-1,-11 0-23,-14 0-44,-4 0-92</inkml:trace>
  <inkml:trace contextRef="#ctx0" brushRef="#br0" timeOffset="109070.273">21941 14834 256,'-35'0'86,"21"0"-43,12 0 20,-5 0 2,5 0-21,2 0-21,0 0-6,0 0-3,0 0-14,0-5-3,13-3 0,23-2-1,11 1 2,0 9-2,6 0 4,-4 0-1,-7 17 1,-3 9-5,-11-2 3,-14 8-2,-3-3 2,-11 6 2,0-1 1,-34 0 2,-10-1-2,-5 1 5,-9-7-4,-7 0 1,5-6-2,4-5 0,10-3 1,3-1-1,19-4-1,12-4 0,10 0 0,2 0-7,11 0-3,30 0 9,9 0-3,16-4-15,-2 0-10,14 0-35,0 0-8,5 0 33,-57 0-13,-8-4-87</inkml:trace>
  <inkml:trace contextRef="#ctx0" brushRef="#br0" timeOffset="129635.8211">8410 3520 56,'-13'0'50,"11"-3"7,2 0-5,0 2 12,0-3-13,0 0-31,-3-2-15,-6-2-2,3 0-3,-3 1 0,2 4 1,2 3 4,1-2-5,4 2 0,0 0-1,0-3-5,0 2 6,0-3-6,0 3 6,0-5 20,0 3-16,0-5-1,0-2-1,0 0 4,0-1-4,0 4 3,0 0-1,0 2 15,0 2 3,-2 2 5,2-1 3,0 2-21,0 0 1,0 0-10,0 0 4,0 0-10,0 0 4,0-2-4,0-1 4,0 3 4,0 0-1,0-2 4,0 1-4,0-1 22,0 0-8,0 2 4,0-3 2,0 3-20,0 0 11,0 0-9,0 0 2,0 0-7,-2 0 2,2 0 0,-2 0-2,-3 0 4,5 0-2,-2 0 0,0 0 2,0 0-6,-1 0 4,-2 0-8,5 10 7,0 13-4,0 11 5,0 8 4,0 6 0,0-4-4,12-4 0,-1-5 0,-5-4-2,6-3 8,-5 2-6,-5 1 0,-2 4-3,0 3 0,0 7 4,0 1-1,0 0 1,0-1 6,0-4-7,0 2 0,0-3 0,4-2-6,7 4 6,1 0 0,1 0-2,-2 0 9,2-2-7,-4-3 0,-4-3 2,-3-1-7,-2 2 5,5 1 0,-5-2 0,2 2 7,0-5-8,2 3 1,1-1 0,-3 4-5,0-2 5,-2 1 0,0-3 0,2-3 6,-2 0-6,2 0 0,1 0 0,6 5-7,-5 2 7,7 7 0,1 3 0,-6 2 5,7 1-5,-3 1 0,-4 0 0,-1-8-3,-3-1 3,0-4 0,0 1-1,0 0 5,6 3-9,-2 1 5,-1-1-9,-1-2 1,-2-1 4,-2 2 1,0-3 1,0-1 0,0-6 2,0-1 0,0-2 0,0-4-1,0 1 1,0-6 0,0 4 0,0-2-5,0 3 4,0 1-3,0 1-2,0 0 0,0 2 3,-6-4 3,-8 0 1,1-1 1,2-3 7,-1-1-9,1 1-6,3 2 4,0-1-12,2-1 11,-1-1 2,5-2 1,-2-5-2,-3 2 2,4-2 0,-3 4-4,-1-2 6,-1 5-2,-4 8 0,-1 15-1,-3 7-1,1 9-18,1-2 16,1-8-4,0-4 12,1-5-4,4-4 0,-1-5 4,7-8-6,-1-4 2,3-7 0,0-8-5,0 1 5,0-4 0,0 0-1,0 0 6,0 2-11,0 0 6,0 1 0,0 3-8,0-3 9,0 1-1,0-2 0,0 3 5,0-2-6,0 6 1,0 0 0,0 3-4,0 2 7,0-3-3,0 1 0,0 0 4,0-3-4,0 4 0,0-1 0,0 0-5,0 5 7,0 4-2,0 3 0,5-1-3,12 1-1,4-3-2,1-1-11,0-3 17,0 3 0,3-3 4,0 3-4,2 3 2,2-2-8,-1-5 6,4 1 0,-4-8-19,1-2-1,-2-4 20,-5-1-2,5-2 7,-4 0-8,-2 0 3,8 0 0,5-3 13,4-8-11,4 1-1,10 0-1,-2 2 3,6 0-5,2 2 2,-2 0 0,-4 0-3,-8 4 5,-3-3-2,-6 2 0,3-3 4,2 1-2,7-4-1,7-2-1,8 2 11,7-3-10,4 0 7,-1-1-6,-3 4 1,-5 1 12,-8 1-13,0 2 1,-2-1 3,-6 3-3,6-3-3,-2 1 0,-2-1 4,8 0-5,0 2 1,0 2 0,5 2-2,-5 0 4,-7 0-2,0 0 0,-4 0 2,-3 0-3,1 0 1,2 0 0,2 0-4,3-3 3,4-2-3,-4 1 4,4 1 0,-2 2-3,0 1 3,-6 0 0,-3 0-2,-7 0 5,-3 0-3,3 0 0,1 0-10,5-1 8,7-5-12,7 3-3,11-6 7,10 2-20,-2-2 23,4 2 0,-6-1-14,-8-2 21,-16 3 1,-8 2 1,-15-2 1,-3 4 1,-5-1 5,7-1 5,2 2-12,0-1 0,0 2-2,-2-1 0,-1 3-4,-3 0 7,-5 0-3,-1 0 0,-3 0 3,-1 0 12,-1 0-3,5 0-1,3 0 0,12 0-8,1 0 0,0 0-3,-4-5 5,0 1-6,-8 1 1,-15 2 0,1 1 0,-7 0 6,0 0 20,0 0 5,0 0-21,0 0 10,0 0-20,0 0 0,0 0-5,0 0 5,0 0 0,0 0 0,0 0 0,0 0 0,0 0 0,0 0 1,0 0 4,0 0 0,0 0-1,0 0 0,0 0 0,0 0 1,0-9-5,0-3-1,0-5-1,-7-9-7,5-9 8,-7-11-1,6-14 2,3-15 1,0-8-1,0-11-1,0-1-3,0 3-5,0 6 9,3-1 0,-3 1 4,0 0-5,0 0 1,0-6 0,0-5-3,-3-10-3,-5-6 1,-10 2-4,0 9 5,2 9 4,-3 3 3,-2 6 6,4 6 1,-1 8-6,-5 10 6,10 5-4,-5 6-3,3 0-1,-1-1-2,-1 1 0,-4-2-1,1-2 5,-2 0-4,2-1 0,-5-6-7,-2-3 3,5-1-22,-4 2 19,1 0 3,0 1-3,7 5 7,5 3-1,-1-5 4,6 5-6,1-1 3,3 4-9,4 6 2,0 8 7,0 7 0,0 5-1,0 9 3,0 3-3,0 7 1,0 1 0,0 1 0,0-4 3,-2 0-3,2-5 0,0-5 5,0-3-10,0-2-6,0 0-4,0 2 3,0 2-15,0 0 20,0 2 6,0 2 2,0 1 11,0 4-12,0 3 8,0 2 2,0 0-8,0 0 3,0-3 5,0 4-8,0-5 10,0-2-12,2-4 0,2 0 0,5-1 2,-3 4-2,0 1 0,-4 2 3,-2 1-3,2 3 0,-2 2 0,0 2 2,0 0 1,0 0-3,0 0 0,0 0 1,0 0 4,0 0-5,0 0 5,0 0 8,0 0-13,-4 0 10,-8 0-5,-8-5-5,-4 0 5,-12 3-5,-7 2 0,-7 0-2,-4 0 5,-11 0-4,3 12 1,-8-2-4,-1 2-3,-5-5 2,-4-4 2,2 1 2,3-4-4,8 3 5,7-1 0,6-1-1,2 2-3,4-2 1,-4 2-7,3-3 6,-5 1 0,-1-1 4,6 0 0,-3 0 1,8 3-3,1-1 2,6 0 0,-3-1-1,0 1 5,-7 5-7,-3-3 3,-10 4-1,-9-2-2,3 1-2,-5-2 5,1-3-1,10-2 4,5 0-3,5 0 0,5 0 0,1 0 0,4 0 0,-3 0 0,1 0-3,5 0 7,-6 1-4,5 3 0,-2 3 1,7-1-5,1 2 4,6-2 0,3-2-3,3 1 7,5-2-4,-3 1 0,0-4 1,-2 2-2,-3-1 1,3 2 0,-4-1-2,-3 2 4,3-2-6,-5 1-4,0 3 1,-5-5 2,5-1 5,0 0 0,0 0 0,0 0 5,0 0-5,2 0 0,8 0 1,1 0 1,-3-1-2,4-5 0,-8 3-2,3 1 5,-5-4-3,3 2 0,-3 0 1,3-3-1,1 2 0,-2-2 0,4 3 3,-2-1 2,1-1-5,-1 1 0,-1-1 1,2 5-5,1-1 4,11 0 0,1 2 4,-1-3 0,6 3-1,-7-2-3,-3 2 1,-3 0-4,-8 0 3,-4 0 0,-6 0-1,-1 0 5,0 0-4,5 0 7,11-1 1,11-1 7,4 2-14,5 0-1,0-2 0,0 2-13,0 0-7,14 28-98,-5-8 34,-5 2-125</inkml:trace>
  <inkml:trace contextRef="#ctx0" brushRef="#br0" timeOffset="130530.4377">12434 3525 223,'0'-46'27,"0"29"16,-2 2 9,-3 5-8,-2 8 29,7 2-51,-4 0-6,-9 0-15,-28 28 4,-30 43-10,-38 40 5,-31 33 0,-30 23 0,-17 14 3,-10 3-3,-1-1 0,-5-13 3,5-8-5,-3-5 2,0-7 0,10-9 4,8-7 0,11-10-4,16-7 0,16-6 5,24-14-9,31-15 4,25-17 0,20-24-4,20-14-6,9-13-9,7-11-6,2 2-29,2-1 1,0-4-41,0 0-10</inkml:trace>
  <inkml:trace contextRef="#ctx0" brushRef="#br0" timeOffset="130946.1973">9696 4180 330,'0'-41'23,"0"41"-23,0 0-6,14 11-1,17 36-9,21 31 10,14 28 6,19 20 3,26 15 0,28 3 13,25 13-12,23 3 10,1 1 3,-3-5-17,-18-16 12,-15-17-11,-18-19 0,-19-18 2,-24-19-1,-21-16-2,-19-12 0,-20-11 3,-13-8-8,-5-8 5,-3-2 0,-4 0-2,1-1 2,-1 6-1,8-1-13,1 3-23,8-6-8,-19-11-60,-2 0-69</inkml:trace>
  <inkml:trace contextRef="#ctx0" brushRef="#br0" timeOffset="138172.8143">4992 16220 165,'-15'-4'46,"15"0"-46,0-2 0,0 0-7,0 0 14,0 1-4,0 0 6,0 1 6,0 4 24,0 0-1,0 0-11,0 0 0,0 0-11,0 0 2,-2 0-1,2 0 3,0 0-1,0 0-8,0 0-7,0 0 8,0 0-12,0 0 2,0 0-1,0 0 3,0 0 0,0 0 2,0 18-5,0 7 13,4 8-11,9 11 7,3 11-1,-7 3-6,1 3 1,-8 0-4,-2-1 0,0-1 1,0-4 0,0 6-1,-10-1 0,2-4 3,-1 2-7,5-3 3,-2 1-10,6 2 10,-2 6-8,2-2 6,0 1 2,0-3 1,0-13-2,0-2 2,10-5 0,-2-5-3,1 0 5,-1-3-2,-2 0 0,-2 0 2,5 6-4,-3 4 2,0 4 0,-2 7-1,-2-2 2,-2 2-1,2-2 0,-2-4 2,0-7-3,0-6 1,0-8 0,0-8-1,0-4 2,7-2-1,-3-2 0,0-1-2,1 3-1,0-2 3,-1 2 0,-4 2 0,5-4 1,-3 4-1,-2-6 0,2 5-2,-2-8 2,2-1-6,-2 1 1,2 0 5,-2-1-13,0-1-1,0 6 3,0-6 8,0-1 1,0 3 2,0-5 0,0 0-2,0 4 6,0-4-4,0 0 0,0 0 1,0 0-2,2 0 3,6 0-2,7 0 0,10 0 2,17-11 6,9-1 10,7 0-3,5 1 4,-10-1-19,-13 3 0,-13 6 6,-14 3-4,-9 0-2,-4 0 5,0 0-5,0 0 0,0 0-1,0 0-18,0 0-22,0 0-48,0-2-39,0-7-81</inkml:trace>
  <inkml:trace contextRef="#ctx0" brushRef="#br0" timeOffset="143861.2513">12619 15945 203,'0'-4'54,"0"4"-8,0 0 15,0 0-9,0 0-3,0 0-13,0 0-1,0 0-15,0 0 2,0 0-6,0 0-12,0 0 4,0 0-6,0 0 1,0 13-2,-7 23 4,0 18-5,-4 21 7,7 14-7,0 22 3,-6 6-3,8 4 0,-2 2 0,4-12 2,0-2-2,0-15 0,0-11-2,0-11 2,0-9-9,4-10 0,0-7 7,4-6-6,-2-8-5,-4-2-3,-2-7-3,5-2 9,-5 2 6,0-5 4,0-1-2,0-3 2,0-2 0,0-3 0,0-3 0,0-1 0,0-5 0,0 0 0,0 3-2,0-3 2,0 4 0,0-2-1,0-2 4,0 3-3,0 2 0,0-5 0,0 2 11,0-2-7,0 2 2,0 0-6,0 4 2,0 0-4,0-3 2,0 4 0,0-5 0,0 0 3,0-2-3,0 0 4,0 0-4,0 0 9,0 4-9,0 1-7,0 0 7,2-1-7,2 4 7,-2-4-3,-2-2 5,0 1-6,0-3 4,5 3 0,0-1 6,-3 2-6,5 2 5,-5-4 1,0 1-6,0-3 8,-2 1-7,0-1 0,0 2 7,0-2-4,-27 4 5,-6 4-1,-9 1-6,-5-4 0,-2 1-2,2 0 0,-5-4 3,10-2-1,5 0 0,3 0-2,10 0-12,3 0-17,8 0-15,13-4-52,0-2-111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</inkml:channelProperties>
      </inkml:inkSource>
      <inkml:timestamp xml:id="ts0" timeString="2019-08-17T15:00:49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25410 4046 53,'-9'0'40,"5"0"-29,-4 0 2,2 0 23,4 0-2,-9 0 0,4 0 1,0-1-5,3-2 10,-5 3-11,7 0-12,2-1-14,0 1-1,0 0-1,0 0-1,0 0-4,6 0-1,23-3 5,11 3 5,5-1 3,-3-2-5,-4 3-3,-2 0 1,0-2-1,-5 2 0,2-4-7,-6-1-22,-20 0-43,-7 0-48</inkml:trace>
  <inkml:trace contextRef="#ctx0" brushRef="#br0" timeOffset="264.8494">25461 3805 333,'-6'-13'57,"3"13"-34,-2 0-6,5 0 27,-2 0-30,-2 1-14,-5 30-7,-5 15 4,-1 10 3,11 0 0,0-6 0,4-4-4,0-6 2,0-1 2,4-1 0,9-2-47,1-8-19,-8-26-47,3-2-113</inkml:trace>
  <inkml:trace contextRef="#ctx0" brushRef="#br0" timeOffset="964.4564">25989 3605 215,'2'-10'64,"-2"10"-62,0 0-2,0 0 8,0 4-7,7 18 2,-4 7 11,3 2 2,3 5-4,0 4-6,0 8 2,-2 5 6,-3 10-11,-2 0 4,-2 5-4,0-6-2,0-12 2,0-9-2,-2-15-1,0-10 0,0-6-3,2-6 1,0-4-6,0 0 8,0 0 12,0-20-12,2-18 1,15-11-7,12 0 11,2 3-5,6 5 0,-4 5 4,5 9 0,-7 2-4,-2 7 0,-4 6 4,-6 7-4,-3-2 9,-5 7-7,3 0-1,1 0-2,-1 0-1,-1 16 2,1 6 0,-10 2 2,5 2 8,-5 0 6,-2 0-14,-2-6 5,0 0-5,0-4-2,0 3 6,0-1-4,-15-2 7,-5 1 1,-1 0 0,-8-1 2,-6 0-9,-1-1 2,1-2-2,4-1 1,4-5-2,12 2-2,3-5 0,10-3-2,2-1-22,0 0-42,0 0-1,0 0-61</inkml:trace>
  <inkml:trace contextRef="#ctx0" brushRef="#br0" timeOffset="6294.9203">20236 1935 135,'9'0'36,"-7"0"-13,-2 0 6,0 0 18,0 0-11,0 0-4,0 0 2,0 0-14,0 0 2,0 0-17,0 0-3,0 0-4,0 0-3,0 0 5,0 0-1,0 0 0,0 0-1,0 0 2,0 0-5,0 0 4,0 14-7,0 18 8,0 12 0,-11 11 1,-5-2 0,3-1 3,-1-2-3,-1-5 0,1-1-1,1-2 0,-3 1 0,8 4 2,-5 3-2,-3 8 0,-3 7 0,0 7 0,-4 11 1,1 8-1,-5 4 0,-1-1 4,1-8-4,9-10 0,3-11 0,3-9-3,3-3 3,5 6 0,0 5 0,-6 12 3,4 9-3,-3 9 0,-3 8 0,4 10-3,-1 10 4,0 7-1,4-5 0,5-11 3,0-13-2,0-16-1,0-8 0,0-4-3,0-2 4,0 5-1,0 9 0,2 13 3,1 8-3,-3 6 0,0-1 0,0 2-2,0 4 4,0-5-2,5-9 0,1-17 2,7-20-2,-1-4 0,-1-9 0,-1-6-2,0-4 3,1-6-1,-5-4 0,6-3 4,-1-3-7,0-2 3,-2-2 0,2-2-1,0-4 2,-2-5-1,0 0 0,0-4 4,-5 0-4,3-1 0,6-4-7,-6-2-28,0 0-84</inkml:trace>
  <inkml:trace contextRef="#ctx0" brushRef="#br0" timeOffset="7558.2344">27035 2520 158,'-7'-2'35,"7"2"-30,-5-2-3,5 2 13,0 0 21,0 0 3,0 0 1,0 0-30,0 0 1,0 0-8,0 0 0,0 0-6,0 0 0,0 9-1,0 22 3,12 14 2,10 7 2,0 8 10,3 2-12,2 5 9,2 3-9,-2 3 0,4 9 2,-2 5 0,2 9 0,0 13-1,-9 7 1,-2 10-1,-9 3 0,-9 4-2,-2-3 3,0 1 1,0-6-3,-8-9-1,-5-7 2,-3-5 1,-7-6-2,6 1 0,1 3 10,1-3-7,-4 6 4,4-2-4,-3 1-4,-9 3 13,-2 4-11,0-2-1,-2-9 2,4-6 0,1-6-1,-1-6-2,3-8 2,-3-9-4,4-12 2,-4 0 0,4-2 0,-6-2 3,-8-1-3,4 1 1,-9 2 2,-10 0 0,4-1 0,3-2 0,7-7 5,11-8-8,9-8 2,9-7-2,9-11 0,0-5-4,0-2-6,0 0-26,7 0-20,7-7-93</inkml:trace>
  <inkml:trace contextRef="#ctx0" brushRef="#br0" timeOffset="9267.6496">18415 3055 190,'15'0'0,"-15"0"-57,2 9 54,5 21 3,-2 3 29,-5 8 10,4-3-17,1 2 14,-5-2-5,2 2-14,-2 5-9,0 7-2,0 8-5,0 2 6,-16-4-2,1-9-4,-4-14-1,4-11-12,9-12 6,-4-8 4,8-4 2,0 0 7,0-16-7,2-26-19,0-13 5,4-20-11,34-9 24,9-6 1,11-3 0,13 3 2,-1 4-2,-6 8-1,-1 11-2,-17 18 3,-13 14 0,-8 17 3,-11 13-3,-3 5 6,-9 0-6,0 15-20,-2 28 11,0 13 9,0 8 9,-11-3-3,-5-4-5,1-13 4,-3-9-5,-11-8 0,-7-1 2,-6 0 5,-5-3-1,5-4-2,9-7-4,10-6 0,15-3-5,8-2-1,0 3 1,0 3-8,0 3 0,4 5 12,13 6 0,8 1 1,-5 4 14,-5 0-1,4 4 0,-13 4-5,-6 3-1,0 4 1,-4 6-3,-34 0 5,-5 0-10,28-37-53,1-6-55</inkml:trace>
  <inkml:trace contextRef="#ctx0" brushRef="#br0" timeOffset="9699.4551">18949 3479 216,'10'0'67,"-10"0"-67,0 12-4,0 14 3,0-4-1,0-8-2,0-7-8,0-7 8,4 0-4,11 0 8,10-1 5,2-24 6,2-7-1,-4 3-3,-8 3-7,-13 6 8,-4 7 9,0 6 0,0 5-2,0 2-10,-19 0 12,-10 12-17,-14 30-1,-10 13 0,4 14 1,-1-2-1,15-8 1,10-9 0,12-11 0,13-9 0,0-4-1,9-6 1,24-6 0,21-14 1,6 0-1,16-14 0,2-29-27,-4-17-17,-57 28-33,-5-4-73</inkml:trace>
  <inkml:trace contextRef="#ctx0" brushRef="#br0" timeOffset="9922.3277">19333 3206 198,'0'-35'56,"0"35"-10,0 0-35,0 0-11,0 13-21,0 27 21,-11 23 9,-7 17 18,2 6-12,1-2-15,4-14 1,6-10 2,3-15-3,-3-11 2,5-10-2,0-9-4,0-2-22,0-4-35,9-9-12,1 0-50</inkml:trace>
  <inkml:trace contextRef="#ctx0" brushRef="#br0" timeOffset="10775.91">19547 3467 346,'0'-18'33,"0"18"-28,0 0-4,-2 0 7,-10 7-8,-3 30-3,-3 11 3,-6 6 0,10-8-1,10-10 0,4-10-3,0-8-7,0-5 9,6-8-11,17-2-10,4-3 21,4 0 2,7-33 12,-3-10 1,4-8-10,-18 9 6,-7 10-9,-7 16 15,-7 12 9,0 4 6,0 0 0,0 0-29,0 0 2,0 8-6,-14 26-5,-1 12 8,-8 7 0,10-7-3,7-7 3,0-2-6,6-5 5,0 0-1,0 0 0,10 0 2,12 2-8,-15-25-62,4-2-77</inkml:trace>
  <inkml:trace contextRef="#ctx0" brushRef="#br0" timeOffset="12024.4315">18386 8930 333,'-16'-27'72,"12"21"-30,4 6-9,0 0-1,0 0-6,0 0-26,0 16-10,6 28 7,8 23-4,1 15 7,-6 1 10,-9-8-8,0-13 4,0-16-6,-9-14-1,-6-8-14,1-12-6,-1-8 4,5-4 6,6-4-2,2-36-5,2-26-16,0-26 33,25-22-1,14-8 4,17-1-1,9 5-1,5 3 0,3 11 0,-2 16 0,1 20 0,-10 24-4,-6 18 4,-14 13-3,-13 13 3,-9 0-7,-9 25 1,-11 38-9,0 30 15,-31 22 11,-14 4-5,-8-10 2,8-17-5,3-16 1,2-10 8,8-13-5,4-11-5,3-8 0,9-13 1,12-1-3,4-6 0,0 5-9,0-3-3,11 0-5,9-4-11,7-8-5,4-4-28,-18 0-23,1-4-101</inkml:trace>
  <inkml:trace contextRef="#ctx0" brushRef="#br0" timeOffset="12470.1778">19246 8773 85,'18'0'172,"-18"9"-168,0 25 14,0 10 18,0-1-11,0-2-12,9-4-11,4-12-2,5-14-7,9-11 5,2 0 0,0-6 4,4-26 9,-1-6-11,-12-2-11,-5 4 5,-15 8 5,0 12-8,0 6 9,-20 10-12,-18 0 12,-4 5 0,-7 32 1,-9 17 3,-7 12-3,7 11 1,10-5 4,9-8-3,22-12 7,17-12-5,0-8 4,8-8 2,30-5-8,7-9-3,13-10 0,11 0-2,2-19-25,-1-18-44,-53 14-4,-3 0-123</inkml:trace>
  <inkml:trace contextRef="#ctx0" brushRef="#br0" timeOffset="12706.0428">19670 8514 210,'15'-52'67,"-15"50"-21,0 2-18,0 0-11,0 25-17,0 30 1,0 29 15,-11 21 21,-4 6-25,-8 4-10,3-5 3,7-13-4,1-19-1,10-20 1,2-20-1,0-14-11,0-12-27,16-12-29,-5 0-2,5-16-21</inkml:trace>
  <inkml:trace contextRef="#ctx0" brushRef="#br0" timeOffset="13017.8648">19915 8939 151,'16'-24'133,"-16"24"-92,0 0-26,0 17-4,-14 16 23,1 12-20,3 5-7,4-6-5,6-10-2,0-12-2,0-14-23,0-8 1,14 0 24,3-20 7,10-17 0,-2-6-4,-8 2-1,1 7 0,-7 12-2,-9 12 1,-2 10 5,0 0-1,0 22-5,0 29-13,0 25 13,-2 14 13,-2 8-9,-1 3 4,5-15-8,0-68-64,0-13-69</inkml:trace>
  <inkml:trace contextRef="#ctx0" brushRef="#br0" timeOffset="13374.68">20546 8412 312,'0'-38'49,"0"38"-49,-2 38 4,-32 47-4,-15 38 22,-11 50 11,-13 29-2,1 23-10,5 13-7,11 1-4,14-4-7,11-13 3,2-4-4,6-12 0,8-23 19,8-14-16,5-18-4,2-13 1,0-18-2,20-22-10,18-21-29,-3-25 29,15-17-49,-30-35-22,5-11-36</inkml:trace>
  <inkml:trace contextRef="#ctx0" brushRef="#br0" timeOffset="14184.2181">25597 8214 259,'0'-23'39,"0"23"-39,0 0-7,0 0 7,0 20 4,0 21 31,4 17 4,6 20-12,-4 19 2,3 19-15,-3 22-2,-6 14 13,0 18-21,-6 18 8,-32 11-4,-9 24-7,-11 16 12,1 7 5,-6-5-16,10-16 10,3-28-11,15-15 2,1-24 4,5-13-5,-6-5 4,-6-4-6,-5-9 0,-8-18-2,8-20-9,3-29-4,12-15-32,4-20-51,25-25-23,2-18-115</inkml:trace>
  <inkml:trace contextRef="#ctx0" brushRef="#br0" timeOffset="14850.9522">24797 9974 221,'33'-18'28,"-2"1"-5,5-3 2,-1-1-3,2 1-10,-4 2-9,-9 4 9,-6 5-12,-9 5 2,-7 3-4,-2 1-38,0 0-47</inkml:trace>
  <inkml:trace contextRef="#ctx0" brushRef="#br0" timeOffset="15073.8247">24915 9752 264,'0'-5'99,"0"5"-52,0 0-47,0 0-5,0 13 1,0 23 4,0 14 5,0 6 9,0 4-12,0-11 0,0-5-2,0-19-28,0-13-20,0-12-36,9-2-64</inkml:trace>
  <inkml:trace contextRef="#ctx0" brushRef="#br0" timeOffset="15554.5493">25331 9272 21,'29'-37'244,"-26"34"-197,2 3-44,-3 0 2,2 22-2,5 17 16,-9 16 4,2 8 0,-2-2-12,0 2 2,0-5-13,0-4 7,-2-7-7,-13-6 0,-1-13-26,-2-10-13,7-10-10,0-8 46,11 0-1,0-5-3,0-23-7,0-11 14,13-3 6,16 3 4,-2 2-6,2 7 1,2 8 9,-2 4-7,2 7 0,-6 6 1,-3 3-5,-9 2 11,-2 0-10,1 2 7,-8 16 3,-4 6-7,0 6-1,0 7 3,-27 2-2,-10 1 4,-17 1-6,-2-6-5,5-5 0,13-7-26,11-7-17,27-16-53,0 0-50</inkml:trace>
  <inkml:trace contextRef="#ctx0" brushRef="#br0" timeOffset="29094.4428">8053 18783 41,'-4'0'68,"4"0"-29,0 0-12,0 0 6,0 0 7,0-4 12,0 4-9,0 0-6,-2 0-10,0 0-9,2 0-2,-5 0-12,3 0 1,-2 0 2,-4 0-7,4 0 5,-5 0-3,-1 0-1,-9 0 0,-3 0 0,-5 0-2,-4 4 0,-7 6-2,-2 2 3,-5 2 4,1 4 0,4-4-4,2 4 6,4-6-6,5-2 0,2-2-5,8 2-6,-1-6-6,-3 5 3,-2-5 3,4 1 3,-4 4 7,0-1-3,8-3 8,-3 4-3,-1-4-1,4 0 0,-3 3-4,-3-8-5,-6 5-14,-4-2 2,-5-1-1,-2 2 22,2-4 0,-4 4 5,-6-4-1,4 0-3,-3 0 1,-1 5-2,-4 2-3,6-5-10,-4 1-13,15 4 9,-1-7 17,7 0 7,-2 0-5,2 0 2,-4 0-4,-2 0 13,-2 0 7,1 0-9,-1 0-3,1 0-8,-5-2 1,8-3 0,-5 2 3,1-6-4,-4 4 0,1-3 3,-2-2 2,1 2 1,4 3 6,1-5 3,1 6-8,1-4 4,1-2-10,-1 2 2,6-1-5,1-1 5,2-3-3,0 5 0,-4-6 4,5 4-4,-5-2 3,4 2-2,1 3 2,2-4-2,1-3-2,4-4-2,1-8 3,-1-4 0,-2-2 0,1 1-2,1-1 0,-1 5 4,5 3-2,-3 0 0,1-3 2,-2 1-2,2-6 2,-1 5-2,1-4 0,1 4 0,6 6 0,1 1 0,5 0-4,2-3-2,0-4 5,0-13 1,0-9-2,4-6 2,7-4 0,3 7-1,-3 8 4,0 4-5,-2 10 2,2 2-4,2 2 0,1-3-8,3 4 7,1-3 2,3-2 2,0-7 1,8-3 0,6-6 1,0 0-2,5-5 1,2 12 0,3-3-1,-3 3 4,5 4-5,-3-2 2,10 2 0,2 0-2,4 1 2,9-1 0,0 2 2,3-5-1,1-2-1,-4 0 0,-4 4 0,-2 5-1,-3 7 1,0 7-1,0 0 0,5 3-2,-1 4 2,7 2 2,-1 1 2,1-4 5,2-1-7,-1 0 4,1 1 6,-4-2-6,-4 0 1,-9 8-3,-7-1 0,-5 4-4,-1 0 2,-1 2-1,1 0 0,-1 0 0,0 0 2,1 0-2,-1 10 0,1 2-3,-3 4 0,-3-1 0,6 5 1,-3 1 2,4 4 6,6 8-6,-4 7-5,3 6 4,1 7-5,-4 5-4,1 0 10,2 2-6,-11-4 6,2-1 0,-9-2 0,3-4-4,-5-1-3,-7-2-2,-2 3-12,-6 0 17,-4 1 3,2-2 0,-3 1 1,-3-3 1,3-3 2,-4-2-3,-3-3 1,-2-1 0,0 0 1,0 1-2,0-2 1,0 1 4,0-7-5,0-6 3,-5 2-3,1-9-3,-3 2-1,5 3 2,-4 7 2,-3 0 0,-3 8 2,-3-6-1,-3-1 8,-5 6-7,4-3-1,-4-4-1,1 2-9,-1-7 3,6-2-12,-3 0 11,0-6 7,0 0 0,-1-4 6,4 2 3,-3 0-8,-1-1 0,6-4-1,-1 3 0,1-1-1,3-4 1,-1 1 1,5-2 0,-4-1 8,3 2 2,-6-1-7,1 2 8,-1 3-10,-3-4-1,0 3 0,3-1-1,4 0 0,-3-1-2,-1 6 2,-1 1-4,-5-3 4,2 0 0,3-7 0,-1 0 1,7 0 0,6-5 1,-3 3 0,7-3-4,-2 0-12,-4 1-6,-2-1-1,-3 0-25,5 4-10,-6 5-6,-1-4 10,-2 0 29,8-5 2,0 0-5</inkml:trace>
  <inkml:trace contextRef="#ctx0" brushRef="#br0" timeOffset="43399.7627">23711 15619 140,'-25'10'80,"8"-2"-36,-3 4 4,-5 2-1,-4 3-15,0 3-7,0-5-2,-7 3-12,-1 0-4,-13 1-2,0 1-5,-13-1 0,-2 1 0,5-1-7,5-8-8,12-5 1,14-4 11,9-2 3,13 0-4,7-14-10,0-11 1,0-8-3,16 1 6,11 0 7,2 1 3,0 4 0,-4 5 0,-8 8 1,-6 6 5,-6 4 1,-5 4 8,0 0 9,0 0 7,0 0 2,-16 2-13,-20 22-16,-15 8-3,-9 2-1,-1 5 2,11-8-2,9-5 11,16-6 12,12-3-7,11-5-9,2-2-1,0-1-1,11 1 3,22-2-1,12-1-2,7-5-5,3-2-18,-6 0-47,-36 0-54,-10 0-126</inkml:trace>
  <inkml:trace contextRef="#ctx0" brushRef="#br0" timeOffset="44077.3742">20610 16087 259,'0'5'16,"0"-5"-10,25 0 18,2-8 29,4-12-15,0-3-5,-4-1-10,-3 1 8,-8 0-9,-12 4-9,-4-1-5,0 1-5,-15 5-3,-19 5-9,-8 9 2,0 0 2,-1 1 5,-1 28 0,-8 10 0,3 10 1,5 4-1,2-4 2,3 1-1,20-7 1,7-11-2,12-9 0,0-5 0,12-10 0,23-8 4,19 0 1,4-14 0,9-18-5,-5-3 0,-6 0 0,-14 7 0,-17 12 0,-17 5 0,-3 11 0,-5 0-3,0 7 3,0 15 3,0 8 20,0 1-10,2-6-12,14-4 0,4-5-1,18-12-1,10-4-6,-23-3-37,2-16-97</inkml:trace>
  <inkml:trace contextRef="#ctx0" brushRef="#br0" timeOffset="44624.0614">21101 15180 206,'0'-10'118,"0"10"-71,0 0-5,0 0 29,0 0-25,0 0-23,-5 0-10,-17 0-9,-18 0-1,-18 10-3,-11 14-1,-1 2 0,13 0 0,12-3 0,16-6 1,14-8 0,10-3 0,5-3-3,0 1-4,18 3 7,13 0 2,9 1 2,-9 3-1,6 7-3,-16 5 4,-3 17 2,-9 15 10,-9 15-2,-9 10 0,-26 8-6,-8-8-6,14-13-2,14-21 0,13-19 0,2-13-2,4-14-8,40 0-24,22-37 16,13-18-8,13-10-28,-5-4-32,-63 41-7,-3 3-35</inkml:trace>
  <inkml:trace contextRef="#ctx0" brushRef="#br0" timeOffset="44843.9404">21487 15172 242,'10'-39'76,"-10"38"-17,0 1 9,0 0-8,0 8-33,0 32-17,0 22 22,0 19-12,0 8-8,-4-2-3,2-7-7,2-14-1,0-16-1,0-14-1,2-14-8,16-14-37,-9-8-59,2-12-74</inkml:trace>
  <inkml:trace contextRef="#ctx0" brushRef="#br0" timeOffset="45230.7144">21819 14994 386,'0'-27'54,"0"27"-34,0 0 10,0 0-13,13 0-16,5 0 2,13 0 0,9 0-3,9 0-1,5-24 1,1-4-2,1 0 1,-11 13 1,-12 8 0,-11 7 0,-10 0 0,-8 16 0,-4 28 10,0 19 10,0 22-1,0 12-16,-2 12 2,0-5 0,2-3-4,0-16 0,8-20-1,15-12 0,-8-13 0,-10-9 0,-5-2 1,-16-5-1,-28-2-3,-12-4-1,-4-2-12,35-16-41,5 0-88</inkml:trace>
  <inkml:trace contextRef="#ctx0" brushRef="#br0" timeOffset="81464.5943">25985 2490 179,'0'-30'38,"0"16"9,0 3-27,0 8 12,0-1-7,0 4 7,0 0-4,0 0 1,0 0 4,0 0 0,0 0-23,0 0-9,0 0-1,0 0-7,0 22 2,0 21 3,-15 12 2,5 10-1,-3 2 1,4-4 0,-2 4-1,-2 0 2,1-3-1,6-8 0,-5-7 1,9-14-1,-6-8 0,4-15 0,2-7-1,2-5 4,0 0-2,-2 0 7,-5-19-4,3-20-4,2-10-6,2-10-1,0-5-17,0-4 2,23-7 3,18-2 11,13-1 0,8 1 7,7 3-1,12 8 2,5 3 0,1 5-10,-2 12 3,-14 13 0,-20 12 0,-15 15 5,-22 6-2,-12 0 1,-2 36-8,-2 19 11,-41 15 0,-13 8 6,-3-3-6,-5-3 5,14-14-5,5-10 1,7-13-1,13-9 3,6-7-3,7-9 0,8-5 1,4 2-4,0 1 3,0 1-3,0 8 2,0 5 1,14 5 2,3 5-2,10 4 0,0 1 1,2 2-1,-2-1 9,-6 0 0,2-4-3,-5-5 4,-7-3-10,-3-3 1,0-7 4,-8-6-5,0-4-9,0-6-33,0 0-82</inkml:trace>
  <inkml:trace contextRef="#ctx0" brushRef="#br0" timeOffset="81811.3946">25606 2456 196,'-22'-14'65,"22"14"-43,0 0-16,0 0 2,0 18-6,0 23 3,0 10 11,0 6 11,0-2 8,0 0-29,0-5 2,0 0-2,0-4-4,0 1 4,-2-1-4,-6 2-2,4-2-3,4-36-107,0-8-167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C2ACE-6E32-4225-90DA-121AD9A45A53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BE705-1529-4E35-9C63-9250A0A83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0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BE705-1529-4E35-9C63-9250A0A83B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2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99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5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0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5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6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40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8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42260-65DA-46A9-B5B2-F0589D1B7FD4}" type="datetimeFigureOut">
              <a:rPr lang="en-US" smtClean="0"/>
              <a:t>8/21/2019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BB169-7258-4E4C-81DE-61186AF1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4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customXml" Target="../ink/ink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customXml" Target="../ink/ink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customXml" Target="../ink/ink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5.png"/><Relationship Id="rId17" Type="http://schemas.openxmlformats.org/officeDocument/2006/relationships/image" Target="../media/image51.png"/><Relationship Id="rId2" Type="http://schemas.openxmlformats.org/officeDocument/2006/relationships/image" Target="../media/image3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4.png"/><Relationship Id="rId5" Type="http://schemas.openxmlformats.org/officeDocument/2006/relationships/image" Target="../media/image37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3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customXml" Target="../ink/ink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25.emf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customXml" Target="../ink/ink1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tiff"/><Relationship Id="rId7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emf"/><Relationship Id="rId7" Type="http://schemas.openxmlformats.org/officeDocument/2006/relationships/image" Target="../media/image9.png"/><Relationship Id="rId1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2.tiff"/><Relationship Id="rId5" Type="http://schemas.openxmlformats.org/officeDocument/2006/relationships/image" Target="../media/image7.png"/><Relationship Id="rId10" Type="http://schemas.openxmlformats.org/officeDocument/2006/relationships/image" Target="../media/image6.tiff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80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70988"/>
            <a:ext cx="9144000" cy="2387600"/>
          </a:xfrm>
        </p:spPr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23975" y="6348412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Most material from Andrew NG’s Course at </a:t>
            </a:r>
            <a:r>
              <a:rPr lang="en-US" dirty="0" err="1" smtClean="0"/>
              <a:t>Coursera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Learning to detect edges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1701164"/>
                  </p:ext>
                </p:extLst>
              </p:nvPr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0872531"/>
                  </p:ext>
                </p:extLst>
              </p:nvPr>
            </p:nvGraphicFramePr>
            <p:xfrm>
              <a:off x="5561060" y="4352178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/>
                    <a:gridCol w="487128"/>
                    <a:gridCol w="487128"/>
                  </a:tblGrid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1220" r="-2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1220" r="-1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1220" r="-3750" b="-201220"/>
                          </a:stretch>
                        </a:blipFill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102469" r="-2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102469" r="-1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102469" r="-3750" b="-103704"/>
                          </a:stretch>
                        </a:blipFill>
                      </a:tcPr>
                    </a:tc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250" t="-200000" r="-2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250" t="-200000" r="-1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250" t="-200000" r="-3750" b="-243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574463"/>
              </p:ext>
            </p:extLst>
          </p:nvPr>
        </p:nvGraphicFramePr>
        <p:xfrm>
          <a:off x="9402963" y="4117987"/>
          <a:ext cx="1950544" cy="1951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811342"/>
              </p:ext>
            </p:extLst>
          </p:nvPr>
        </p:nvGraphicFramePr>
        <p:xfrm>
          <a:off x="741290" y="3628785"/>
          <a:ext cx="2927964" cy="293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9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9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9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99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8799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284848"/>
              </p:ext>
            </p:extLst>
          </p:nvPr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574108"/>
              </p:ext>
            </p:extLst>
          </p:nvPr>
        </p:nvGraphicFramePr>
        <p:xfrm>
          <a:off x="53690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532514"/>
              </p:ext>
            </p:extLst>
          </p:nvPr>
        </p:nvGraphicFramePr>
        <p:xfrm>
          <a:off x="8836121" y="1060255"/>
          <a:ext cx="2593878" cy="1746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6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646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46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82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2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82149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97041" y="4757884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41" y="4757884"/>
                <a:ext cx="36388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98790" y="48140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90" y="4814061"/>
                <a:ext cx="448841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9638030" y="3124200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Scharr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03900" y="3124200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3198600" y="3060720"/>
              <a:ext cx="6689160" cy="1600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2480" y="3054960"/>
                <a:ext cx="6703560" cy="16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938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21449" y="2983934"/>
            <a:ext cx="326298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92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Padding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43350" y="2671049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350" y="2671049"/>
                <a:ext cx="23605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20861" y="2671049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861" y="2671049"/>
                <a:ext cx="29116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439290"/>
              </p:ext>
            </p:extLst>
          </p:nvPr>
        </p:nvGraphicFramePr>
        <p:xfrm>
          <a:off x="8893814" y="1658897"/>
          <a:ext cx="2285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40680" y="522495"/>
            <a:ext cx="396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Shrink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Throw away information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32905"/>
              </p:ext>
            </p:extLst>
          </p:nvPr>
        </p:nvGraphicFramePr>
        <p:xfrm>
          <a:off x="561658" y="1277093"/>
          <a:ext cx="3688045" cy="367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76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591455"/>
              </p:ext>
            </p:extLst>
          </p:nvPr>
        </p:nvGraphicFramePr>
        <p:xfrm>
          <a:off x="5552327" y="2144001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78155" y="5704095"/>
            <a:ext cx="3964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0" y="855360"/>
              <a:ext cx="10524960" cy="5352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520" y="848160"/>
                <a:ext cx="10546200" cy="536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96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Valid and Same convolutions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508443"/>
            <a:ext cx="5049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“Valid</a:t>
            </a:r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”:      No padding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3569653"/>
            <a:ext cx="10264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“Same”:     Pad so that output size is the same 			    as the input size.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811680" y="4835880"/>
              <a:ext cx="6403680" cy="952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0880" y="4825800"/>
                <a:ext cx="6420960" cy="9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5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221449" y="2983934"/>
            <a:ext cx="326298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81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Strided convolution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159962"/>
              </p:ext>
            </p:extLst>
          </p:nvPr>
        </p:nvGraphicFramePr>
        <p:xfrm>
          <a:off x="5114263" y="2131693"/>
          <a:ext cx="15256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85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85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539624"/>
              </p:ext>
            </p:extLst>
          </p:nvPr>
        </p:nvGraphicFramePr>
        <p:xfrm>
          <a:off x="669647" y="1211578"/>
          <a:ext cx="3298477" cy="321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12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12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12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7121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7121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47121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69647" y="1211578"/>
            <a:ext cx="1456865" cy="1390471"/>
            <a:chOff x="5114263" y="4423409"/>
            <a:chExt cx="1552111" cy="1371600"/>
          </a:xfrm>
        </p:grpSpPr>
        <p:sp>
          <p:nvSpPr>
            <p:cNvPr id="8" name="Rectangle 7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610470" y="1211578"/>
            <a:ext cx="1456865" cy="1390471"/>
            <a:chOff x="5114263" y="4423409"/>
            <a:chExt cx="1552111" cy="1371600"/>
          </a:xfrm>
        </p:grpSpPr>
        <p:sp>
          <p:nvSpPr>
            <p:cNvPr id="19" name="Rectangle 18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39180" y="1211578"/>
            <a:ext cx="1456865" cy="1390471"/>
            <a:chOff x="5114263" y="4423409"/>
            <a:chExt cx="1552111" cy="1371600"/>
          </a:xfrm>
        </p:grpSpPr>
        <p:sp>
          <p:nvSpPr>
            <p:cNvPr id="30" name="Rectangle 29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64609" y="2131707"/>
            <a:ext cx="1456865" cy="1390471"/>
            <a:chOff x="5114263" y="4423409"/>
            <a:chExt cx="1552111" cy="1371600"/>
          </a:xfrm>
        </p:grpSpPr>
        <p:sp>
          <p:nvSpPr>
            <p:cNvPr id="41" name="Rectangle 40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604855" y="2122980"/>
            <a:ext cx="1456865" cy="1390471"/>
            <a:chOff x="5114263" y="4423409"/>
            <a:chExt cx="1552111" cy="1371600"/>
          </a:xfrm>
        </p:grpSpPr>
        <p:sp>
          <p:nvSpPr>
            <p:cNvPr id="52" name="Rectangle 51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537383" y="2131707"/>
            <a:ext cx="1456865" cy="1390471"/>
            <a:chOff x="5114263" y="4423409"/>
            <a:chExt cx="1552111" cy="1371600"/>
          </a:xfrm>
        </p:grpSpPr>
        <p:sp>
          <p:nvSpPr>
            <p:cNvPr id="63" name="Rectangle 62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1172" y="3050123"/>
            <a:ext cx="1456865" cy="1390471"/>
            <a:chOff x="5114263" y="4423409"/>
            <a:chExt cx="1552111" cy="1371600"/>
          </a:xfrm>
        </p:grpSpPr>
        <p:sp>
          <p:nvSpPr>
            <p:cNvPr id="74" name="Rectangle 73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604583" y="3040822"/>
            <a:ext cx="1456865" cy="1390471"/>
            <a:chOff x="5114263" y="4423409"/>
            <a:chExt cx="1552111" cy="1371600"/>
          </a:xfrm>
        </p:grpSpPr>
        <p:sp>
          <p:nvSpPr>
            <p:cNvPr id="85" name="Rectangle 84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537383" y="3050122"/>
            <a:ext cx="1456865" cy="1390471"/>
            <a:chOff x="5114263" y="4423409"/>
            <a:chExt cx="1552111" cy="1371600"/>
          </a:xfrm>
        </p:grpSpPr>
        <p:sp>
          <p:nvSpPr>
            <p:cNvPr id="96" name="Rectangle 95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728593"/>
              </p:ext>
            </p:extLst>
          </p:nvPr>
        </p:nvGraphicFramePr>
        <p:xfrm>
          <a:off x="8578506" y="2127884"/>
          <a:ext cx="211997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6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66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066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69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72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7" name="TextBox 106"/>
          <p:cNvSpPr txBox="1"/>
          <p:nvPr/>
        </p:nvSpPr>
        <p:spPr>
          <a:xfrm>
            <a:off x="543819" y="5904120"/>
            <a:ext cx="3964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607493" y="5904120"/>
            <a:ext cx="3964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odd numbers: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6" name="Ink 105"/>
              <p14:cNvContentPartPr/>
              <p14:nvPr/>
            </p14:nvContentPartPr>
            <p14:xfrm>
              <a:off x="745920" y="1044000"/>
              <a:ext cx="9275760" cy="556092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8000" y="1037520"/>
                <a:ext cx="9293040" cy="55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48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Summary of convolutions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90577" y="1508443"/>
                <a:ext cx="23389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6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577" y="1508443"/>
                <a:ext cx="2338910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15094" r="-7292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image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15094" r="-2412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05628" y="2539049"/>
            <a:ext cx="2303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padding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p</a:t>
            </a:r>
          </a:p>
        </p:txBody>
      </p:sp>
      <p:sp>
        <p:nvSpPr>
          <p:cNvPr id="6" name="Rectangle 5"/>
          <p:cNvSpPr/>
          <p:nvPr/>
        </p:nvSpPr>
        <p:spPr>
          <a:xfrm>
            <a:off x="3890577" y="2539049"/>
            <a:ext cx="17572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stride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86093" y="4360875"/>
            <a:ext cx="10005473" cy="1205684"/>
            <a:chOff x="586093" y="4360875"/>
            <a:chExt cx="10005473" cy="1205684"/>
          </a:xfrm>
        </p:grpSpPr>
        <p:grpSp>
          <p:nvGrpSpPr>
            <p:cNvPr id="8" name="Group 7"/>
            <p:cNvGrpSpPr/>
            <p:nvPr/>
          </p:nvGrpSpPr>
          <p:grpSpPr>
            <a:xfrm>
              <a:off x="586093" y="4374181"/>
              <a:ext cx="5236261" cy="1192378"/>
              <a:chOff x="598285" y="4179109"/>
              <a:chExt cx="5236261" cy="11923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⌊"/>
                            <m:endChr m:val="⌋"/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4800" i="1" dirty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𝑛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+2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−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en-US" sz="48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+1</m:t>
                            </m:r>
                          </m:e>
                        </m:d>
                      </m:oMath>
                    </a14:m>
                    <a:r>
                      <a:rPr lang="en-US" sz="4800" i="1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</a:t>
                    </a:r>
                    <a:endParaRPr lang="en-US" sz="4800" dirty="0"/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119287" y="4362236"/>
                    <a:ext cx="715259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287" y="4362236"/>
                    <a:ext cx="667170" cy="70788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48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4800" i="1" dirty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Pr>
                            <m:num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𝑛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+2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𝑝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 −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4800" i="1" dirty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+1</m:t>
                          </m:r>
                        </m:e>
                      </m:d>
                    </m:oMath>
                  </a14:m>
                  <a:r>
                    <a:rPr lang="en-US" sz="4800" i="1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:endParaRPr lang="en-US" sz="48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835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728913" y="2912496"/>
            <a:ext cx="7670045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over Volume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32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Convolutions on RGB image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28656"/>
              </p:ext>
            </p:extLst>
          </p:nvPr>
        </p:nvGraphicFramePr>
        <p:xfrm>
          <a:off x="1266782" y="133891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659211"/>
              </p:ext>
            </p:extLst>
          </p:nvPr>
        </p:nvGraphicFramePr>
        <p:xfrm>
          <a:off x="1068864" y="1520597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939682"/>
              </p:ext>
            </p:extLst>
          </p:nvPr>
        </p:nvGraphicFramePr>
        <p:xfrm>
          <a:off x="835975" y="1713986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Cube 5"/>
          <p:cNvSpPr/>
          <p:nvPr/>
        </p:nvSpPr>
        <p:spPr>
          <a:xfrm>
            <a:off x="835974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811206"/>
              </p:ext>
            </p:extLst>
          </p:nvPr>
        </p:nvGraphicFramePr>
        <p:xfrm>
          <a:off x="6403251" y="209139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694375"/>
              </p:ext>
            </p:extLst>
          </p:nvPr>
        </p:nvGraphicFramePr>
        <p:xfrm>
          <a:off x="6194266" y="2276322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38038"/>
              </p:ext>
            </p:extLst>
          </p:nvPr>
        </p:nvGraphicFramePr>
        <p:xfrm>
          <a:off x="6018489" y="2438225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9895867" y="3465179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776971"/>
              </p:ext>
            </p:extLst>
          </p:nvPr>
        </p:nvGraphicFramePr>
        <p:xfrm>
          <a:off x="9540502" y="1971156"/>
          <a:ext cx="15798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49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949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949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7734189" y="395882"/>
            <a:ext cx="1754866" cy="1490576"/>
            <a:chOff x="7734189" y="395882"/>
            <a:chExt cx="1754866" cy="1490576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7734189" y="1359329"/>
              <a:ext cx="548640" cy="527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ube 15"/>
            <p:cNvSpPr/>
            <p:nvPr/>
          </p:nvSpPr>
          <p:spPr>
            <a:xfrm>
              <a:off x="8483215" y="395882"/>
              <a:ext cx="1005840" cy="993718"/>
            </a:xfrm>
            <a:prstGeom prst="cube">
              <a:avLst/>
            </a:prstGeom>
            <a:solidFill>
              <a:srgbClr val="FFFF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Cube 16"/>
          <p:cNvSpPr/>
          <p:nvPr/>
        </p:nvSpPr>
        <p:spPr>
          <a:xfrm>
            <a:off x="1305155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1741199" y="130805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2241316" y="1336694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812523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1293210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1748684" y="177995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2211539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835974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1283347" y="2233579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1748683" y="2235940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2196672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8379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12798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1728114" y="270169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2220556" y="270984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050278"/>
              </p:ext>
            </p:extLst>
          </p:nvPr>
        </p:nvGraphicFramePr>
        <p:xfrm>
          <a:off x="5024203" y="4657621"/>
          <a:ext cx="947952" cy="982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3692"/>
              </p:ext>
            </p:extLst>
          </p:nvPr>
        </p:nvGraphicFramePr>
        <p:xfrm>
          <a:off x="6488666" y="4667147"/>
          <a:ext cx="947952" cy="982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427394"/>
              </p:ext>
            </p:extLst>
          </p:nvPr>
        </p:nvGraphicFramePr>
        <p:xfrm>
          <a:off x="8009367" y="4676672"/>
          <a:ext cx="947952" cy="982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64549"/>
              </p:ext>
            </p:extLst>
          </p:nvPr>
        </p:nvGraphicFramePr>
        <p:xfrm>
          <a:off x="5019436" y="5810156"/>
          <a:ext cx="947952" cy="982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68817"/>
              </p:ext>
            </p:extLst>
          </p:nvPr>
        </p:nvGraphicFramePr>
        <p:xfrm>
          <a:off x="6488666" y="5819681"/>
          <a:ext cx="947952" cy="982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507089"/>
              </p:ext>
            </p:extLst>
          </p:nvPr>
        </p:nvGraphicFramePr>
        <p:xfrm>
          <a:off x="8023655" y="5819681"/>
          <a:ext cx="947952" cy="982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59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7" name="Straight Arrow Connector 36"/>
          <p:cNvCxnSpPr/>
          <p:nvPr/>
        </p:nvCxnSpPr>
        <p:spPr>
          <a:xfrm flipV="1">
            <a:off x="9131859" y="5185290"/>
            <a:ext cx="540770" cy="1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672629" y="4876413"/>
            <a:ext cx="244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edge detector in red channel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9140776" y="6223516"/>
            <a:ext cx="540770" cy="1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815502" y="5900350"/>
            <a:ext cx="244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Vertical edge detector in any channel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5069" y="447521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 x 6 x 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97670" y="3535426"/>
            <a:ext cx="1454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 x 3 x 3</a:t>
            </a:r>
          </a:p>
        </p:txBody>
      </p:sp>
    </p:spTree>
    <p:extLst>
      <p:ext uri="{BB962C8B-B14F-4D97-AF65-F5344CB8AC3E}">
        <p14:creationId xmlns:p14="http://schemas.microsoft.com/office/powerpoint/2010/main" val="56640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8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314825" y="2983934"/>
            <a:ext cx="4512508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Filters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33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8" y="485775"/>
            <a:ext cx="10515600" cy="1325563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50" y="1811338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Stride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over Volume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Filters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Convolutions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LeNet-5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2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Multiple filters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076"/>
              </p:ext>
            </p:extLst>
          </p:nvPr>
        </p:nvGraphicFramePr>
        <p:xfrm>
          <a:off x="1423307" y="1026879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713503"/>
              </p:ext>
            </p:extLst>
          </p:nvPr>
        </p:nvGraphicFramePr>
        <p:xfrm>
          <a:off x="1165632" y="1203643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76683"/>
              </p:ext>
            </p:extLst>
          </p:nvPr>
        </p:nvGraphicFramePr>
        <p:xfrm>
          <a:off x="910679" y="141642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87611" y="1386030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1" y="1386030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98650" y="4158422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6 x 6 x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3381" y="2443076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633787"/>
              </p:ext>
            </p:extLst>
          </p:nvPr>
        </p:nvGraphicFramePr>
        <p:xfrm>
          <a:off x="5906456" y="3071446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249677"/>
              </p:ext>
            </p:extLst>
          </p:nvPr>
        </p:nvGraphicFramePr>
        <p:xfrm>
          <a:off x="5697471" y="325637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206721"/>
              </p:ext>
            </p:extLst>
          </p:nvPr>
        </p:nvGraphicFramePr>
        <p:xfrm>
          <a:off x="5521694" y="3418277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400590" y="4446069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05599" y="3512626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3512626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529506"/>
              </p:ext>
            </p:extLst>
          </p:nvPr>
        </p:nvGraphicFramePr>
        <p:xfrm>
          <a:off x="8498016" y="944741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533888"/>
              </p:ext>
            </p:extLst>
          </p:nvPr>
        </p:nvGraphicFramePr>
        <p:xfrm>
          <a:off x="5906456" y="884546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6402"/>
              </p:ext>
            </p:extLst>
          </p:nvPr>
        </p:nvGraphicFramePr>
        <p:xfrm>
          <a:off x="5697471" y="106947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162701"/>
              </p:ext>
            </p:extLst>
          </p:nvPr>
        </p:nvGraphicFramePr>
        <p:xfrm>
          <a:off x="5521694" y="1231377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05599" y="1339011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1339011"/>
                <a:ext cx="47641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400590" y="2303167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87610" y="351512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0" y="3515126"/>
                <a:ext cx="58381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8853381" y="4721118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386857"/>
              </p:ext>
            </p:extLst>
          </p:nvPr>
        </p:nvGraphicFramePr>
        <p:xfrm>
          <a:off x="8498016" y="3244792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28625" y="5857875"/>
            <a:ext cx="268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577022" y="3543403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</a:t>
            </a:r>
            <a:r>
              <a:rPr lang="en-US" sz="2800" dirty="0" smtClean="0"/>
              <a:t>4 x 2</a:t>
            </a:r>
            <a:endParaRPr lang="en-US" sz="2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004863"/>
              </p:ext>
            </p:extLst>
          </p:nvPr>
        </p:nvGraphicFramePr>
        <p:xfrm>
          <a:off x="10577022" y="1961648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255399"/>
              </p:ext>
            </p:extLst>
          </p:nvPr>
        </p:nvGraphicFramePr>
        <p:xfrm>
          <a:off x="10470422" y="2092711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71650" y="5796320"/>
                <a:ext cx="17219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50" y="5796320"/>
                <a:ext cx="172194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082832" y="5796319"/>
                <a:ext cx="16493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832" y="5796319"/>
                <a:ext cx="1649362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3333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550008" y="5734763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008" y="5734763"/>
                <a:ext cx="476412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5957888" y="6057930"/>
            <a:ext cx="1028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286626" y="5767744"/>
                <a:ext cx="46929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+1   ×  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+1   ×   </m:t>
                      </m:r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26" y="5767744"/>
                <a:ext cx="4692951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131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  <p:bldP spid="21" grpId="0"/>
      <p:bldP spid="25" grpId="0"/>
      <p:bldP spid="24" grpId="0"/>
      <p:bldP spid="30" grpId="0"/>
      <p:bldP spid="31" grpId="0"/>
      <p:bldP spid="32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61797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 of a Layer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10423"/>
              </p:ext>
            </p:extLst>
          </p:nvPr>
        </p:nvGraphicFramePr>
        <p:xfrm>
          <a:off x="1137550" y="826847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463072"/>
              </p:ext>
            </p:extLst>
          </p:nvPr>
        </p:nvGraphicFramePr>
        <p:xfrm>
          <a:off x="879875" y="1003611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787182"/>
              </p:ext>
            </p:extLst>
          </p:nvPr>
        </p:nvGraphicFramePr>
        <p:xfrm>
          <a:off x="624922" y="1216396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12893" y="3958390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6 x 6 x 3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357017"/>
              </p:ext>
            </p:extLst>
          </p:nvPr>
        </p:nvGraphicFramePr>
        <p:xfrm>
          <a:off x="5020620" y="287141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84959"/>
              </p:ext>
            </p:extLst>
          </p:nvPr>
        </p:nvGraphicFramePr>
        <p:xfrm>
          <a:off x="4811635" y="3056342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03651"/>
              </p:ext>
            </p:extLst>
          </p:nvPr>
        </p:nvGraphicFramePr>
        <p:xfrm>
          <a:off x="4635858" y="3218245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514754" y="4246037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81621" y="3315093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621" y="3315093"/>
                <a:ext cx="476412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370780"/>
              </p:ext>
            </p:extLst>
          </p:nvPr>
        </p:nvGraphicFramePr>
        <p:xfrm>
          <a:off x="5020620" y="68451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7667"/>
              </p:ext>
            </p:extLst>
          </p:nvPr>
        </p:nvGraphicFramePr>
        <p:xfrm>
          <a:off x="4811635" y="869442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98966"/>
              </p:ext>
            </p:extLst>
          </p:nvPr>
        </p:nvGraphicFramePr>
        <p:xfrm>
          <a:off x="4635858" y="1031345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81621" y="1120997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621" y="1120997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514754" y="2103135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24802" y="5495860"/>
                <a:ext cx="2743315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02" y="5495860"/>
                <a:ext cx="2743315" cy="47743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24802" y="6210235"/>
                <a:ext cx="203978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02" y="6210235"/>
                <a:ext cx="2039789" cy="477438"/>
              </a:xfrm>
              <a:prstGeom prst="rect">
                <a:avLst/>
              </a:prstGeom>
              <a:blipFill rotWithShape="0">
                <a:blip r:embed="rId5"/>
                <a:stretch>
                  <a:fillRect r="-896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301717" y="1185998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17" y="1185998"/>
                <a:ext cx="583813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805837"/>
              </p:ext>
            </p:extLst>
          </p:nvPr>
        </p:nvGraphicFramePr>
        <p:xfrm>
          <a:off x="7426441" y="744709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01716" y="3315094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16" y="3315094"/>
                <a:ext cx="583813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544168"/>
              </p:ext>
            </p:extLst>
          </p:nvPr>
        </p:nvGraphicFramePr>
        <p:xfrm>
          <a:off x="7426441" y="3044760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781806" y="2243044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81806" y="4521086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767178"/>
              </p:ext>
            </p:extLst>
          </p:nvPr>
        </p:nvGraphicFramePr>
        <p:xfrm>
          <a:off x="10316494" y="3081439"/>
          <a:ext cx="1467117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47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87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74536"/>
              </p:ext>
            </p:extLst>
          </p:nvPr>
        </p:nvGraphicFramePr>
        <p:xfrm>
          <a:off x="10291265" y="574735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9515468" y="1308411"/>
            <a:ext cx="5000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515468" y="3757606"/>
            <a:ext cx="500063" cy="1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905376" y="6458060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</a:t>
            </a:r>
            <a:r>
              <a:rPr lang="en-US" sz="2800" dirty="0" smtClean="0"/>
              <a:t>4 x 2</a:t>
            </a:r>
            <a:endParaRPr lang="en-US" sz="2800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919065"/>
              </p:ext>
            </p:extLst>
          </p:nvPr>
        </p:nvGraphicFramePr>
        <p:xfrm>
          <a:off x="8905376" y="4876305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45705"/>
              </p:ext>
            </p:extLst>
          </p:nvPr>
        </p:nvGraphicFramePr>
        <p:xfrm>
          <a:off x="8798776" y="5007368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0634548" y="2117329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634548" y="4618330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1909080" y="696600"/>
              <a:ext cx="7942320" cy="61516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0800" y="688320"/>
                <a:ext cx="7958880" cy="61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325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0" grpId="0"/>
      <p:bldP spid="22" grpId="0"/>
      <p:bldP spid="24" grpId="0"/>
      <p:bldP spid="25" grpId="0"/>
      <p:bldP spid="33" grpId="0"/>
      <p:bldP spid="39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79" y="182880"/>
            <a:ext cx="11428549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Number of parameters in one layer:</a:t>
            </a:r>
            <a:endParaRPr lang="en-US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062888" y="1508443"/>
            <a:ext cx="712397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you have 10 filters that are 3 x 3 in one layer of a CNN, which it’s input is RGB image, how many parameters does that layer have?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07240" y="2576520"/>
              <a:ext cx="2343240" cy="321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6440" y="2570040"/>
                <a:ext cx="2365200" cy="323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34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notation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5883" y="869224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layer 1 is a convolution layer: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27149" y="2240183"/>
                <a:ext cx="2126416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𝑓𝑖𝑙𝑡𝑒𝑟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149" y="2240183"/>
                <a:ext cx="2126416" cy="413318"/>
              </a:xfrm>
              <a:prstGeom prst="rect">
                <a:avLst/>
              </a:prstGeom>
              <a:blipFill rotWithShape="0"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228731" y="2732593"/>
                <a:ext cx="1920334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31" y="2732593"/>
                <a:ext cx="1920334" cy="413318"/>
              </a:xfrm>
              <a:prstGeom prst="rect">
                <a:avLst/>
              </a:prstGeom>
              <a:blipFill rotWithShape="0">
                <a:blip r:embed="rId3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24371" y="3301773"/>
                <a:ext cx="1633139" cy="413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𝑠𝑡𝑟𝑖𝑑𝑒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71" y="3301773"/>
                <a:ext cx="1633139" cy="4133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281869" y="2709702"/>
                <a:ext cx="95878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869" y="2709702"/>
                <a:ext cx="958789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281869" y="3644189"/>
                <a:ext cx="9637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869" y="3644189"/>
                <a:ext cx="963725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6962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58851" y="3798622"/>
                <a:ext cx="3026341" cy="467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𝑓𝑖𝑙𝑡𝑒𝑟𝑠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51" y="3798622"/>
                <a:ext cx="3026341" cy="467244"/>
              </a:xfrm>
              <a:prstGeom prst="rect">
                <a:avLst/>
              </a:prstGeom>
              <a:blipFill rotWithShape="0">
                <a:blip r:embed="rId7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60816" y="4486698"/>
                <a:ext cx="18622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𝐸𝑎𝑐h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𝑓𝑖𝑙𝑡𝑒𝑟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816" y="4486698"/>
                <a:ext cx="1862241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60816" y="5090069"/>
                <a:ext cx="16518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𝐴𝑐𝑡𝑖𝑣𝑎𝑡𝑖𝑜𝑛𝑠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816" y="5090069"/>
                <a:ext cx="1651862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60816" y="5650576"/>
                <a:ext cx="12927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816" y="5650576"/>
                <a:ext cx="1292790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28731" y="6211083"/>
                <a:ext cx="8022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31" y="6211083"/>
                <a:ext cx="802271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240658" y="2676135"/>
                <a:ext cx="2916311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658" y="2676135"/>
                <a:ext cx="2916311" cy="479683"/>
              </a:xfrm>
              <a:prstGeom prst="rect">
                <a:avLst/>
              </a:prstGeom>
              <a:blipFill rotWithShape="0">
                <a:blip r:embed="rId12"/>
                <a:stretch>
                  <a:fillRect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351384" y="3637166"/>
                <a:ext cx="2180533" cy="479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384" y="3637166"/>
                <a:ext cx="2180533" cy="479683"/>
              </a:xfrm>
              <a:prstGeom prst="rect">
                <a:avLst/>
              </a:prstGeom>
              <a:blipFill rotWithShape="0">
                <a:blip r:embed="rId13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175941" y="4471308"/>
                <a:ext cx="2435539" cy="467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941" y="4471308"/>
                <a:ext cx="2435539" cy="467244"/>
              </a:xfrm>
              <a:prstGeom prst="rect">
                <a:avLst/>
              </a:prstGeom>
              <a:blipFill rotWithShape="0">
                <a:blip r:embed="rId14"/>
                <a:stretch>
                  <a:fillRect l="-1250" b="-20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123057" y="5090069"/>
                <a:ext cx="3002104" cy="482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≫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057" y="5090069"/>
                <a:ext cx="3002104" cy="482504"/>
              </a:xfrm>
              <a:prstGeom prst="rect">
                <a:avLst/>
              </a:prstGeom>
              <a:blipFill rotWithShape="0">
                <a:blip r:embed="rId15"/>
                <a:stretch>
                  <a:fillRect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772021" y="5650576"/>
                <a:ext cx="3290516" cy="467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bSup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21" y="5650576"/>
                <a:ext cx="3290516" cy="467244"/>
              </a:xfrm>
              <a:prstGeom prst="rect">
                <a:avLst/>
              </a:prstGeom>
              <a:blipFill rotWithShape="0">
                <a:blip r:embed="rId16"/>
                <a:stretch>
                  <a:fillRect l="-926" b="-20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357058" y="6207097"/>
                <a:ext cx="567848" cy="4297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058" y="6207097"/>
                <a:ext cx="567848" cy="429798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281869" y="4527576"/>
                <a:ext cx="3127459" cy="777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 dirty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  <m:r>
                              <a:rPr lang="en-US" sz="20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US" sz="20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 dirty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869" y="4527576"/>
                <a:ext cx="3127459" cy="777136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281869" y="5462063"/>
                <a:ext cx="3076868" cy="777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 dirty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  <m:r>
                              <a:rPr lang="en-US" sz="20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US" sz="20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 dirty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869" y="5462063"/>
                <a:ext cx="3076868" cy="77713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75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5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292761" y="2983934"/>
            <a:ext cx="452262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5762" y="326459"/>
            <a:ext cx="5268934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 Layer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8675" y="1652022"/>
            <a:ext cx="504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 the size of representation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8674" y="2792919"/>
            <a:ext cx="5043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Speed up computation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672" y="3933816"/>
            <a:ext cx="6157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some of features it detects a bit robust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8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Pooling layer: Max pooling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629715"/>
              </p:ext>
            </p:extLst>
          </p:nvPr>
        </p:nvGraphicFramePr>
        <p:xfrm>
          <a:off x="1154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826223"/>
              </p:ext>
            </p:extLst>
          </p:nvPr>
        </p:nvGraphicFramePr>
        <p:xfrm>
          <a:off x="8025908" y="2438147"/>
          <a:ext cx="1833968" cy="1721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169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154888" y="1690354"/>
            <a:ext cx="3212168" cy="3216908"/>
            <a:chOff x="1154888" y="1690354"/>
            <a:chExt cx="3212168" cy="3216908"/>
          </a:xfrm>
        </p:grpSpPr>
        <p:sp>
          <p:nvSpPr>
            <p:cNvPr id="6" name="Rectangle 5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25908" y="2438147"/>
            <a:ext cx="1833968" cy="1721322"/>
            <a:chOff x="1154888" y="1690354"/>
            <a:chExt cx="3212168" cy="3216908"/>
          </a:xfrm>
        </p:grpSpPr>
        <p:sp>
          <p:nvSpPr>
            <p:cNvPr id="11" name="Rectangle 10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551439" y="5647849"/>
            <a:ext cx="2143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Hyper-parameters: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a-I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a-I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8354880" y="2759760"/>
              <a:ext cx="1298520" cy="11487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45520" y="2749680"/>
                <a:ext cx="1317600" cy="116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20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Pooling layer: Max pooling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562422"/>
              </p:ext>
            </p:extLst>
          </p:nvPr>
        </p:nvGraphicFramePr>
        <p:xfrm>
          <a:off x="990283" y="1508443"/>
          <a:ext cx="3688045" cy="367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76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470046"/>
              </p:ext>
            </p:extLst>
          </p:nvPr>
        </p:nvGraphicFramePr>
        <p:xfrm>
          <a:off x="8257039" y="2244934"/>
          <a:ext cx="2209563" cy="2205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5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65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65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90283" y="1508443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26071" y="1508443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66411" y="1508442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5733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21521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2759" y="22449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2558" y="2979581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12419" y="2977734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62998" y="2974040"/>
            <a:ext cx="2216467" cy="2209479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24600" y="6386513"/>
            <a:ext cx="59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 is done independently on each of the channels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922188" y="3429000"/>
            <a:ext cx="733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51439" y="5647849"/>
            <a:ext cx="2143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Hyper-parameters: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17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79" y="182880"/>
            <a:ext cx="11428549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Pooling layer: Average pooling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301926"/>
              </p:ext>
            </p:extLst>
          </p:nvPr>
        </p:nvGraphicFramePr>
        <p:xfrm>
          <a:off x="7612247" y="2537599"/>
          <a:ext cx="2035446" cy="1935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7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77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5593576" y="3407668"/>
            <a:ext cx="733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874354"/>
              </p:ext>
            </p:extLst>
          </p:nvPr>
        </p:nvGraphicFramePr>
        <p:xfrm>
          <a:off x="1154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158699" y="1690354"/>
            <a:ext cx="3212168" cy="3216908"/>
            <a:chOff x="1154888" y="1690354"/>
            <a:chExt cx="3212168" cy="3216908"/>
          </a:xfrm>
        </p:grpSpPr>
        <p:sp>
          <p:nvSpPr>
            <p:cNvPr id="7" name="Rectangle 6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12247" y="2537599"/>
            <a:ext cx="2035446" cy="1938308"/>
            <a:chOff x="7612246" y="2537599"/>
            <a:chExt cx="2035446" cy="1938308"/>
          </a:xfrm>
        </p:grpSpPr>
        <p:sp>
          <p:nvSpPr>
            <p:cNvPr id="12" name="Rectangle 11"/>
            <p:cNvSpPr/>
            <p:nvPr/>
          </p:nvSpPr>
          <p:spPr>
            <a:xfrm>
              <a:off x="8629969" y="3508215"/>
              <a:ext cx="1017723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629968" y="2537599"/>
              <a:ext cx="1017724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612247" y="2537599"/>
              <a:ext cx="1017720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3.75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12246" y="3505291"/>
              <a:ext cx="1017721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04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79" y="182880"/>
            <a:ext cx="11428549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Summary of pooling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01700" y="1246833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Hyperparameters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60499" y="2199333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 : filter size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0499" y="2828668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 : stride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60499" y="3458003"/>
            <a:ext cx="4618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Max or average pooling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0499" y="4118115"/>
            <a:ext cx="2297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p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padding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710494" y="3340979"/>
                <a:ext cx="3127459" cy="777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 dirty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  <m:r>
                              <a:rPr lang="en-US" sz="20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US" sz="20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 dirty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494" y="3340979"/>
                <a:ext cx="3127459" cy="7771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710494" y="4275466"/>
                <a:ext cx="3076868" cy="777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000" i="1" dirty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  <m:r>
                              <a:rPr lang="en-US" sz="20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US" sz="20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 dirty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0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494" y="4275466"/>
                <a:ext cx="3076868" cy="7771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710494" y="2653811"/>
                <a:ext cx="1489767" cy="467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494" y="2653811"/>
                <a:ext cx="1489767" cy="4672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01700" y="5699950"/>
            <a:ext cx="6556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There is no parameters to learn!!!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048000" y="301397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Computer Vision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477796" y="2969646"/>
            <a:ext cx="5769808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Convolutions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2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convolutions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663689"/>
              </p:ext>
            </p:extLst>
          </p:nvPr>
        </p:nvGraphicFramePr>
        <p:xfrm>
          <a:off x="683477" y="1221230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286701"/>
              </p:ext>
            </p:extLst>
          </p:nvPr>
        </p:nvGraphicFramePr>
        <p:xfrm>
          <a:off x="4342825" y="1821599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875747"/>
              </p:ext>
            </p:extLst>
          </p:nvPr>
        </p:nvGraphicFramePr>
        <p:xfrm>
          <a:off x="8528967" y="1464229"/>
          <a:ext cx="1913976" cy="19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4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4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4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83477" y="3918197"/>
            <a:ext cx="11120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Parameter sharing: </a:t>
            </a:r>
            <a:r>
              <a:rPr lang="en-US" sz="2800" dirty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A feature detector (such as a vertical edge detector) that’s useful in one part of the image is probably useful in another part of the image.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477" y="5591680"/>
            <a:ext cx="1112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Sparsity of connections: </a:t>
            </a:r>
            <a:r>
              <a:rPr lang="en-US" sz="2800" dirty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In each layer, each output value depends only on a small number of inputs.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641160" y="218880"/>
              <a:ext cx="9970560" cy="49518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880" y="211680"/>
                <a:ext cx="9986040" cy="49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49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convolutions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7765" y="4356664"/>
            <a:ext cx="11120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It is </a:t>
            </a:r>
            <a:r>
              <a:rPr lang="en-US" sz="2800" b="1" dirty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less prone to over-fitting </a:t>
            </a:r>
            <a:endParaRPr lang="en-US" sz="2400" dirty="0">
              <a:latin typeface="Times New Roman" panose="02020603050405020304" pitchFamily="18" charset="0"/>
              <a:ea typeface="Century Schoolbook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7765" y="1406892"/>
            <a:ext cx="5052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CNN has </a:t>
            </a:r>
            <a:r>
              <a:rPr lang="en-US" sz="2800" b="1" dirty="0" smtClean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lot </a:t>
            </a:r>
            <a:r>
              <a:rPr lang="en-US" sz="2800" b="1" dirty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few parameters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-2495368" y="2881778"/>
            <a:ext cx="8705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57600" lvl="7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Needs</a:t>
            </a:r>
            <a:r>
              <a:rPr lang="en-US" b="1" dirty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less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63420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330750"/>
              </p:ext>
            </p:extLst>
          </p:nvPr>
        </p:nvGraphicFramePr>
        <p:xfrm>
          <a:off x="10723121" y="1551451"/>
          <a:ext cx="366888" cy="158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804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903151"/>
              </p:ext>
            </p:extLst>
          </p:nvPr>
        </p:nvGraphicFramePr>
        <p:xfrm>
          <a:off x="9721022" y="1487659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LeNet - 5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928625"/>
              </p:ext>
            </p:extLst>
          </p:nvPr>
        </p:nvGraphicFramePr>
        <p:xfrm>
          <a:off x="264846" y="1756450"/>
          <a:ext cx="1492036" cy="132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251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1802785" y="242571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be 6"/>
          <p:cNvSpPr/>
          <p:nvPr/>
        </p:nvSpPr>
        <p:spPr>
          <a:xfrm>
            <a:off x="2497156" y="1825771"/>
            <a:ext cx="1310285" cy="1265895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59916" y="2418979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10026" y="242571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60136" y="2419803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088202" y="242320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767306" y="15514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767306" y="19248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767306" y="303349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 flipH="1">
                <a:off x="9760628" y="2521621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60628" y="2521621"/>
                <a:ext cx="287676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10769405" y="160317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769405" y="197654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769405" y="281089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flipH="1">
                <a:off x="10762727" y="243752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62727" y="2437527"/>
                <a:ext cx="287676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10142644" y="2419035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159111" y="2412360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654109" y="2143349"/>
                <a:ext cx="4729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109" y="2143349"/>
                <a:ext cx="47295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ube 22"/>
          <p:cNvSpPr/>
          <p:nvPr/>
        </p:nvSpPr>
        <p:spPr>
          <a:xfrm>
            <a:off x="4456921" y="1921000"/>
            <a:ext cx="1100630" cy="1075436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6207031" y="1921000"/>
            <a:ext cx="1100630" cy="1075436"/>
          </a:xfrm>
          <a:prstGeom prst="cube">
            <a:avLst>
              <a:gd name="adj" fmla="val 55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06371" y="3131895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71" y="3131895"/>
                <a:ext cx="120898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545" t="-13333" r="-353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74255" y="3131895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255" y="3131895"/>
                <a:ext cx="115608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4211" t="-10000" r="-42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470443" y="3123144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43" y="3123144"/>
                <a:ext cx="115608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211" t="-8197" r="-42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133957" y="3131895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57" y="3131895"/>
                <a:ext cx="128432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3791" t="-10000" r="-37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be 28"/>
          <p:cNvSpPr/>
          <p:nvPr/>
        </p:nvSpPr>
        <p:spPr>
          <a:xfrm>
            <a:off x="7957141" y="1921111"/>
            <a:ext cx="1078583" cy="1075215"/>
          </a:xfrm>
          <a:prstGeom prst="cube">
            <a:avLst>
              <a:gd name="adj" fmla="val 67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039379" y="3131895"/>
                <a:ext cx="1027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379" y="3131895"/>
                <a:ext cx="102784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357" t="-10000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9619772" y="342457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120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23121" y="34224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795450" y="2460303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450" y="2460303"/>
                <a:ext cx="660758" cy="584775"/>
              </a:xfrm>
              <a:prstGeom prst="rect">
                <a:avLst/>
              </a:prstGeom>
              <a:blipFill rotWithShape="0">
                <a:blip r:embed="rId10"/>
                <a:stretch>
                  <a:fillRect l="-5556" t="-312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810652" y="2458718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788939" y="1814280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525990" y="2457586"/>
                <a:ext cx="6607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90" y="2457586"/>
                <a:ext cx="660758" cy="584775"/>
              </a:xfrm>
              <a:prstGeom prst="rect">
                <a:avLst/>
              </a:prstGeom>
              <a:blipFill rotWithShape="0">
                <a:blip r:embed="rId11"/>
                <a:stretch>
                  <a:fillRect l="-4587" t="-3125" r="-367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7308329" y="1814280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287068" y="2455970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6570226"/>
            <a:ext cx="665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LeCun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1998. Gradient-based learning applied to document recognition]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17A6C0DF-CD40-4537-B5D2-2B53B7F58032}"/>
              </a:ext>
            </a:extLst>
          </p:cNvPr>
          <p:cNvSpPr/>
          <p:nvPr/>
        </p:nvSpPr>
        <p:spPr>
          <a:xfrm>
            <a:off x="8039379" y="3422430"/>
            <a:ext cx="1135443" cy="29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/>
              <p14:cNvContentPartPr/>
              <p14:nvPr/>
            </p14:nvContentPartPr>
            <p14:xfrm>
              <a:off x="645120" y="401400"/>
              <a:ext cx="6660000" cy="243468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6480" y="392400"/>
                <a:ext cx="6679440" cy="24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75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2" grpId="0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68593"/>
            <a:ext cx="12114196" cy="1325563"/>
          </a:xfrm>
        </p:spPr>
        <p:txBody>
          <a:bodyPr anchor="t"/>
          <a:lstStyle/>
          <a:p>
            <a:r>
              <a:rPr lang="en-US" dirty="0"/>
              <a:t>Computer Vision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3537" y="1236427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Image Classification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793585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26886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31446" y="4034110"/>
            <a:ext cx="3606800" cy="2608185"/>
            <a:chOff x="517103" y="4034110"/>
            <a:chExt cx="3606800" cy="2608185"/>
          </a:xfrm>
        </p:grpSpPr>
        <p:sp>
          <p:nvSpPr>
            <p:cNvPr id="10" name="TextBox 9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Object detection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379" y="1796550"/>
            <a:ext cx="1798157" cy="17997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D9CEE1F-64C4-4CB3-A86B-0D0661B942AD}"/>
              </a:ext>
            </a:extLst>
          </p:cNvPr>
          <p:cNvSpPr txBox="1"/>
          <p:nvPr/>
        </p:nvSpPr>
        <p:spPr>
          <a:xfrm>
            <a:off x="2231392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87957" y="1256975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Neural Style Transfer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813" y="2078933"/>
            <a:ext cx="2013262" cy="1637902"/>
          </a:xfrm>
          <a:prstGeom prst="rect">
            <a:avLst/>
          </a:prstGeom>
        </p:spPr>
      </p:pic>
      <p:sp>
        <p:nvSpPr>
          <p:cNvPr id="15" name="Right Brace 14"/>
          <p:cNvSpPr/>
          <p:nvPr/>
        </p:nvSpPr>
        <p:spPr>
          <a:xfrm rot="5400000">
            <a:off x="9579769" y="2548210"/>
            <a:ext cx="442912" cy="2971800"/>
          </a:xfrm>
          <a:prstGeom prst="rightBrace">
            <a:avLst>
              <a:gd name="adj1" fmla="val 8333"/>
              <a:gd name="adj2" fmla="val 539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14452" r="24028" b="13282"/>
          <a:stretch/>
        </p:blipFill>
        <p:spPr>
          <a:xfrm>
            <a:off x="8359147" y="4437332"/>
            <a:ext cx="2700337" cy="22049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5" y="2078933"/>
            <a:ext cx="2207173" cy="16379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397880" y="3646080"/>
              <a:ext cx="2117520" cy="2213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88160" y="3643560"/>
                <a:ext cx="2129760" cy="22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427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Deep Learning on large images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379242" y="2636274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12543" y="2374664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45370" y="4292191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8" idx="3"/>
                <a:endCxn id="15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3"/>
                <a:endCxn id="17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18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>
                <a:stCxn id="15" idx="6"/>
                <a:endCxn id="19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endCxn id="17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endCxn id="15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8" idx="3"/>
                <a:endCxn id="17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8" idx="3"/>
                <a:endCxn id="18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10" idx="3"/>
                <a:endCxn id="18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Oval 28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/>
              <p:cNvCxnSpPr>
                <a:stCxn id="15" idx="6"/>
                <a:endCxn id="29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17" idx="6"/>
                <a:endCxn id="19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17" idx="6"/>
                <a:endCxn id="29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/>
              <p:cNvCxnSpPr>
                <a:stCxn id="18" idx="6"/>
                <a:endCxn id="34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4" idx="6"/>
                <a:endCxn id="20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29" idx="6"/>
                <a:endCxn id="20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19" idx="6"/>
                <a:endCxn id="20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20" idx="6"/>
                <a:endCxn id="16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700" y="4304326"/>
            <a:ext cx="2284755" cy="22848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4036" y="1796550"/>
            <a:ext cx="1798157" cy="179972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FFBCB58F-2619-4C0D-8F5A-84F429729585}"/>
              </a:ext>
            </a:extLst>
          </p:cNvPr>
          <p:cNvSpPr txBox="1"/>
          <p:nvPr/>
        </p:nvSpPr>
        <p:spPr>
          <a:xfrm>
            <a:off x="1817049" y="357572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534040" y="2816640"/>
              <a:ext cx="7807680" cy="2507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6120" y="2809800"/>
                <a:ext cx="7823520" cy="25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135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Computer Vision Problem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242232" y="1289782"/>
            <a:ext cx="9810082" cy="1413661"/>
            <a:chOff x="685640" y="1508443"/>
            <a:chExt cx="10944871" cy="192024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2"/>
            <a:srcRect l="1500" t="2510" r="69517" b="2496"/>
            <a:stretch/>
          </p:blipFill>
          <p:spPr>
            <a:xfrm>
              <a:off x="685640" y="1508443"/>
              <a:ext cx="2419830" cy="192024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2"/>
            <a:srcRect l="32834" t="1693" r="35500" b="1342"/>
            <a:stretch/>
          </p:blipFill>
          <p:spPr>
            <a:xfrm>
              <a:off x="4676494" y="1508443"/>
              <a:ext cx="2629221" cy="192024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/>
            <a:srcRect l="66833" t="990"/>
            <a:stretch/>
          </p:blipFill>
          <p:spPr>
            <a:xfrm>
              <a:off x="8876739" y="1508443"/>
              <a:ext cx="2753772" cy="1920240"/>
            </a:xfrm>
            <a:prstGeom prst="rect">
              <a:avLst/>
            </a:prstGeom>
          </p:spPr>
        </p:pic>
        <p:cxnSp>
          <p:nvCxnSpPr>
            <p:cNvPr id="39" name="Straight Arrow Connector 38"/>
            <p:cNvCxnSpPr/>
            <p:nvPr/>
          </p:nvCxnSpPr>
          <p:spPr>
            <a:xfrm flipV="1">
              <a:off x="3303674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7503919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7567535" y="4405907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vertical edges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5571367" y="3786478"/>
            <a:ext cx="1834383" cy="959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571367" y="4745513"/>
            <a:ext cx="1834383" cy="929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930" y="3222973"/>
            <a:ext cx="2092257" cy="1182934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00F3E26D-9526-48A9-8973-D461DC7351A2}"/>
              </a:ext>
            </a:extLst>
          </p:cNvPr>
          <p:cNvGrpSpPr/>
          <p:nvPr/>
        </p:nvGrpSpPr>
        <p:grpSpPr>
          <a:xfrm>
            <a:off x="7374373" y="5102075"/>
            <a:ext cx="2512226" cy="1678376"/>
            <a:chOff x="7374373" y="5102075"/>
            <a:chExt cx="2512226" cy="1678376"/>
          </a:xfrm>
        </p:grpSpPr>
        <p:sp>
          <p:nvSpPr>
            <p:cNvPr id="46" name="TextBox 45"/>
            <p:cNvSpPr txBox="1"/>
            <p:nvPr/>
          </p:nvSpPr>
          <p:spPr>
            <a:xfrm>
              <a:off x="7374373" y="6318786"/>
              <a:ext cx="2512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horizontal edges</a:t>
              </a: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536" y="5102075"/>
              <a:ext cx="2062652" cy="1227797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8715" y="4137157"/>
            <a:ext cx="2062652" cy="121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5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57554" y="3075057"/>
            <a:ext cx="3360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</a:p>
        </p:txBody>
      </p:sp>
    </p:spTree>
    <p:extLst>
      <p:ext uri="{BB962C8B-B14F-4D97-AF65-F5344CB8AC3E}">
        <p14:creationId xmlns:p14="http://schemas.microsoft.com/office/powerpoint/2010/main" val="322319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Vertical edge detection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427918"/>
              </p:ext>
            </p:extLst>
          </p:nvPr>
        </p:nvGraphicFramePr>
        <p:xfrm>
          <a:off x="470797" y="1438366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04415"/>
              </p:ext>
            </p:extLst>
          </p:nvPr>
        </p:nvGraphicFramePr>
        <p:xfrm>
          <a:off x="5868637" y="2326296"/>
          <a:ext cx="1939893" cy="193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9181398" y="2129290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9071630" y="3407436"/>
          <a:ext cx="2736370" cy="1256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30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111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78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7201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7726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-2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470797" y="1383192"/>
            <a:ext cx="2037051" cy="1975412"/>
            <a:chOff x="6205114" y="3654213"/>
            <a:chExt cx="2540739" cy="1986877"/>
          </a:xfrm>
        </p:grpSpPr>
        <p:grpSp>
          <p:nvGrpSpPr>
            <p:cNvPr id="10" name="Group 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04428" y="1389714"/>
            <a:ext cx="2037051" cy="1975412"/>
            <a:chOff x="6205114" y="3654213"/>
            <a:chExt cx="2540739" cy="1986877"/>
          </a:xfrm>
        </p:grpSpPr>
        <p:grpSp>
          <p:nvGrpSpPr>
            <p:cNvPr id="23" name="Group 22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749523" y="1389714"/>
            <a:ext cx="2037051" cy="1975412"/>
            <a:chOff x="6205114" y="3654213"/>
            <a:chExt cx="2540739" cy="1986877"/>
          </a:xfrm>
        </p:grpSpPr>
        <p:grpSp>
          <p:nvGrpSpPr>
            <p:cNvPr id="36" name="Group 35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383154" y="1389714"/>
            <a:ext cx="2037051" cy="1975412"/>
            <a:chOff x="6205114" y="3654213"/>
            <a:chExt cx="2540739" cy="1986877"/>
          </a:xfrm>
        </p:grpSpPr>
        <p:grpSp>
          <p:nvGrpSpPr>
            <p:cNvPr id="49" name="Group 48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70797" y="2017255"/>
            <a:ext cx="2037051" cy="1975412"/>
            <a:chOff x="6205114" y="3654213"/>
            <a:chExt cx="2540739" cy="1986877"/>
          </a:xfrm>
        </p:grpSpPr>
        <p:grpSp>
          <p:nvGrpSpPr>
            <p:cNvPr id="62" name="Group 61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70" name="Rectangle 69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111300" y="2023777"/>
            <a:ext cx="2037051" cy="1975412"/>
            <a:chOff x="6205114" y="3654213"/>
            <a:chExt cx="2540739" cy="1986877"/>
          </a:xfrm>
        </p:grpSpPr>
        <p:grpSp>
          <p:nvGrpSpPr>
            <p:cNvPr id="75" name="Group 74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84" name="TextBox 83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80" name="TextBox 79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746799" y="2020288"/>
            <a:ext cx="2037051" cy="1975412"/>
            <a:chOff x="6205114" y="3654213"/>
            <a:chExt cx="2540739" cy="1986877"/>
          </a:xfrm>
        </p:grpSpPr>
        <p:grpSp>
          <p:nvGrpSpPr>
            <p:cNvPr id="88" name="Group 87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96" name="Rectangle 9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93" name="TextBox 92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85241" y="2017255"/>
            <a:ext cx="2037051" cy="1975412"/>
            <a:chOff x="6205114" y="3654213"/>
            <a:chExt cx="2540739" cy="1986877"/>
          </a:xfrm>
        </p:grpSpPr>
        <p:grpSp>
          <p:nvGrpSpPr>
            <p:cNvPr id="101" name="Group 100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112" name="TextBox 111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106" name="TextBox 10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366122" y="6208920"/>
            <a:ext cx="3964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ormula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4" name="Ink 113"/>
              <p14:cNvContentPartPr/>
              <p14:nvPr/>
            </p14:nvContentPartPr>
            <p14:xfrm>
              <a:off x="1436040" y="389160"/>
              <a:ext cx="9134640" cy="608724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960" y="380160"/>
                <a:ext cx="9154080" cy="61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949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88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Vertical edge detection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177599"/>
              </p:ext>
            </p:extLst>
          </p:nvPr>
        </p:nvGraphicFramePr>
        <p:xfrm>
          <a:off x="696552" y="1113608"/>
          <a:ext cx="3944562" cy="394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4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74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574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74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742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742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56951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521262"/>
              </p:ext>
            </p:extLst>
          </p:nvPr>
        </p:nvGraphicFramePr>
        <p:xfrm>
          <a:off x="5952911" y="2099035"/>
          <a:ext cx="1930023" cy="197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33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33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792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8112" y="5766009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112" y="5766009"/>
                <a:ext cx="44884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78542"/>
              </p:ext>
            </p:extLst>
          </p:nvPr>
        </p:nvGraphicFramePr>
        <p:xfrm>
          <a:off x="9249288" y="1747924"/>
          <a:ext cx="2667012" cy="267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67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667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75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168897" y="5551693"/>
            <a:ext cx="1004677" cy="1017984"/>
            <a:chOff x="1897039" y="5745706"/>
            <a:chExt cx="1337480" cy="982640"/>
          </a:xfrm>
        </p:grpSpPr>
        <p:sp>
          <p:nvSpPr>
            <p:cNvPr id="9" name="Rectangle 8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086474" y="5551690"/>
            <a:ext cx="992639" cy="982640"/>
            <a:chOff x="6403075" y="5717739"/>
            <a:chExt cx="2006220" cy="982640"/>
          </a:xfrm>
        </p:grpSpPr>
        <p:sp>
          <p:nvSpPr>
            <p:cNvPr id="12" name="Rectangle 11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05A688D2-B7F0-4B0A-8CF5-30EC378BEE7A}"/>
              </a:ext>
            </a:extLst>
          </p:cNvPr>
          <p:cNvGrpSpPr/>
          <p:nvPr/>
        </p:nvGrpSpPr>
        <p:grpSpPr>
          <a:xfrm>
            <a:off x="5116780" y="5551690"/>
            <a:ext cx="2291837" cy="982640"/>
            <a:chOff x="5116780" y="5551690"/>
            <a:chExt cx="2291837" cy="982640"/>
          </a:xfrm>
        </p:grpSpPr>
        <p:grpSp>
          <p:nvGrpSpPr>
            <p:cNvPr id="17" name="Group 16"/>
            <p:cNvGrpSpPr/>
            <p:nvPr/>
          </p:nvGrpSpPr>
          <p:grpSpPr>
            <a:xfrm rot="10800000">
              <a:off x="6427227" y="5551690"/>
              <a:ext cx="981390" cy="982640"/>
              <a:chOff x="6403075" y="5717739"/>
              <a:chExt cx="2006220" cy="982640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6403075" y="5717739"/>
                <a:ext cx="1337480" cy="982640"/>
                <a:chOff x="1897039" y="5745706"/>
                <a:chExt cx="1337480" cy="982640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1897039" y="5745707"/>
                  <a:ext cx="668740" cy="982639"/>
                </a:xfrm>
                <a:prstGeom prst="rect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2565779" y="5745706"/>
                  <a:ext cx="668740" cy="982639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19"/>
              <p:cNvSpPr/>
              <p:nvPr/>
            </p:nvSpPr>
            <p:spPr>
              <a:xfrm>
                <a:off x="7740555" y="5717739"/>
                <a:ext cx="668740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780" y="5735232"/>
                  <a:ext cx="363881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494090" y="29598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90" y="2807461"/>
                <a:ext cx="44884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/>
              <p14:cNvContentPartPr/>
              <p14:nvPr/>
            </p14:nvContentPartPr>
            <p14:xfrm>
              <a:off x="2542320" y="420120"/>
              <a:ext cx="8241840" cy="505548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4040" y="410040"/>
                <a:ext cx="8258040" cy="507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23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9915</TotalTime>
  <Words>1253</Words>
  <Application>Microsoft Office PowerPoint</Application>
  <PresentationFormat>Widescreen</PresentationFormat>
  <Paragraphs>808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Century Schoolbook</vt:lpstr>
      <vt:lpstr>Times New Roman</vt:lpstr>
      <vt:lpstr>Office Theme</vt:lpstr>
      <vt:lpstr>Convolutional Neural Networks</vt:lpstr>
      <vt:lpstr>Outline</vt:lpstr>
      <vt:lpstr>PowerPoint Presentation</vt:lpstr>
      <vt:lpstr>Computer Vision Problems</vt:lpstr>
      <vt:lpstr>Deep Learning on large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77</cp:revision>
  <dcterms:created xsi:type="dcterms:W3CDTF">2019-07-28T19:30:38Z</dcterms:created>
  <dcterms:modified xsi:type="dcterms:W3CDTF">2019-08-21T06:07:03Z</dcterms:modified>
</cp:coreProperties>
</file>